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7" r:id="rId3"/>
    <p:sldId id="258" r:id="rId4"/>
    <p:sldId id="259" r:id="rId5"/>
    <p:sldId id="264" r:id="rId6"/>
    <p:sldId id="271" r:id="rId7"/>
    <p:sldId id="275" r:id="rId8"/>
    <p:sldId id="262" r:id="rId9"/>
    <p:sldId id="265" r:id="rId10"/>
    <p:sldId id="273" r:id="rId11"/>
    <p:sldId id="276" r:id="rId12"/>
    <p:sldId id="263" r:id="rId13"/>
    <p:sldId id="270" r:id="rId14"/>
    <p:sldId id="272" r:id="rId15"/>
    <p:sldId id="277" r:id="rId16"/>
    <p:sldId id="268" r:id="rId17"/>
    <p:sldId id="261" r:id="rId1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58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handoutMaster" Target="handoutMasters/handoutMaster1.xml"/><Relationship Id="rId2" Type="http://schemas.openxmlformats.org/officeDocument/2006/relationships/theme" Target="theme/theme1.xml"/><Relationship Id="rId19" Type="http://schemas.openxmlformats.org/officeDocument/2006/relationships/notesMaster" Target="notesMasters/notesMaster1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image" Target="../media/image1.jpeg"/><Relationship Id="rId2" Type="http://schemas.openxmlformats.org/officeDocument/2006/relationships/tags" Target="../tags/tag1.xml"/><Relationship Id="rId13" Type="http://schemas.openxmlformats.org/officeDocument/2006/relationships/image" Target="../media/image3.png"/><Relationship Id="rId12" Type="http://schemas.openxmlformats.org/officeDocument/2006/relationships/tags" Target="../tags/tag9.xml"/><Relationship Id="rId11" Type="http://schemas.openxmlformats.org/officeDocument/2006/relationships/image" Target="../media/image2.png"/><Relationship Id="rId10" Type="http://schemas.openxmlformats.org/officeDocument/2006/relationships/tags" Target="../tags/tag8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6" Type="http://schemas.openxmlformats.org/officeDocument/2006/relationships/tags" Target="../tags/tag63.xml"/><Relationship Id="rId5" Type="http://schemas.openxmlformats.org/officeDocument/2006/relationships/tags" Target="../tags/tag62.xml"/><Relationship Id="rId4" Type="http://schemas.openxmlformats.org/officeDocument/2006/relationships/tags" Target="../tags/tag61.xml"/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68.xml"/><Relationship Id="rId8" Type="http://schemas.openxmlformats.org/officeDocument/2006/relationships/tags" Target="../tags/tag67.xml"/><Relationship Id="rId7" Type="http://schemas.openxmlformats.org/officeDocument/2006/relationships/image" Target="../media/image3.png"/><Relationship Id="rId6" Type="http://schemas.openxmlformats.org/officeDocument/2006/relationships/tags" Target="../tags/tag66.xml"/><Relationship Id="rId5" Type="http://schemas.openxmlformats.org/officeDocument/2006/relationships/image" Target="../media/image2.png"/><Relationship Id="rId4" Type="http://schemas.openxmlformats.org/officeDocument/2006/relationships/tags" Target="../tags/tag65.xml"/><Relationship Id="rId3" Type="http://schemas.openxmlformats.org/officeDocument/2006/relationships/image" Target="../media/image1.jpeg"/><Relationship Id="rId2" Type="http://schemas.openxmlformats.org/officeDocument/2006/relationships/tags" Target="../tags/tag64.xml"/><Relationship Id="rId13" Type="http://schemas.openxmlformats.org/officeDocument/2006/relationships/tags" Target="../tags/tag72.xml"/><Relationship Id="rId12" Type="http://schemas.openxmlformats.org/officeDocument/2006/relationships/tags" Target="../tags/tag71.xml"/><Relationship Id="rId11" Type="http://schemas.openxmlformats.org/officeDocument/2006/relationships/tags" Target="../tags/tag70.xml"/><Relationship Id="rId10" Type="http://schemas.openxmlformats.org/officeDocument/2006/relationships/tags" Target="../tags/tag69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tags" Target="../tags/tag21.xml"/><Relationship Id="rId8" Type="http://schemas.openxmlformats.org/officeDocument/2006/relationships/tags" Target="../tags/tag20.xml"/><Relationship Id="rId7" Type="http://schemas.openxmlformats.org/officeDocument/2006/relationships/tags" Target="../tags/tag19.xml"/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image" Target="../media/image1.jpeg"/><Relationship Id="rId2" Type="http://schemas.openxmlformats.org/officeDocument/2006/relationships/tags" Target="../tags/tag15.xml"/><Relationship Id="rId14" Type="http://schemas.openxmlformats.org/officeDocument/2006/relationships/tags" Target="../tags/tag24.xml"/><Relationship Id="rId13" Type="http://schemas.openxmlformats.org/officeDocument/2006/relationships/tags" Target="../tags/tag23.xml"/><Relationship Id="rId12" Type="http://schemas.openxmlformats.org/officeDocument/2006/relationships/image" Target="../media/image5.png"/><Relationship Id="rId11" Type="http://schemas.openxmlformats.org/officeDocument/2006/relationships/tags" Target="../tags/tag22.xml"/><Relationship Id="rId10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tags" Target="../tags/tag31.xml"/><Relationship Id="rId8" Type="http://schemas.openxmlformats.org/officeDocument/2006/relationships/tags" Target="../tags/tag30.xml"/><Relationship Id="rId7" Type="http://schemas.openxmlformats.org/officeDocument/2006/relationships/tags" Target="../tags/tag29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Relationship Id="rId3" Type="http://schemas.openxmlformats.org/officeDocument/2006/relationships/image" Target="../media/image1.jpeg"/><Relationship Id="rId2" Type="http://schemas.openxmlformats.org/officeDocument/2006/relationships/tags" Target="../tags/tag25.xml"/><Relationship Id="rId13" Type="http://schemas.openxmlformats.org/officeDocument/2006/relationships/image" Target="../media/image7.png"/><Relationship Id="rId12" Type="http://schemas.openxmlformats.org/officeDocument/2006/relationships/tags" Target="../tags/tag33.xml"/><Relationship Id="rId11" Type="http://schemas.openxmlformats.org/officeDocument/2006/relationships/image" Target="../media/image6.png"/><Relationship Id="rId10" Type="http://schemas.openxmlformats.org/officeDocument/2006/relationships/tags" Target="../tags/tag32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7" Type="http://schemas.openxmlformats.org/officeDocument/2006/relationships/tags" Target="../tags/tag39.xml"/><Relationship Id="rId6" Type="http://schemas.openxmlformats.org/officeDocument/2006/relationships/tags" Target="../tags/tag38.xml"/><Relationship Id="rId5" Type="http://schemas.openxmlformats.org/officeDocument/2006/relationships/tags" Target="../tags/tag37.xml"/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9" Type="http://schemas.openxmlformats.org/officeDocument/2006/relationships/tags" Target="../tags/tag47.xml"/><Relationship Id="rId8" Type="http://schemas.openxmlformats.org/officeDocument/2006/relationships/tags" Target="../tags/tag46.xml"/><Relationship Id="rId7" Type="http://schemas.openxmlformats.org/officeDocument/2006/relationships/tags" Target="../tags/tag45.xml"/><Relationship Id="rId6" Type="http://schemas.openxmlformats.org/officeDocument/2006/relationships/tags" Target="../tags/tag44.xml"/><Relationship Id="rId5" Type="http://schemas.openxmlformats.org/officeDocument/2006/relationships/tags" Target="../tags/tag43.xml"/><Relationship Id="rId4" Type="http://schemas.openxmlformats.org/officeDocument/2006/relationships/tags" Target="../tags/tag42.xml"/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5" Type="http://schemas.openxmlformats.org/officeDocument/2006/relationships/tags" Target="../tags/tag58.xml"/><Relationship Id="rId4" Type="http://schemas.openxmlformats.org/officeDocument/2006/relationships/tags" Target="../tags/tag57.xml"/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1"/>
          <p:cNvPicPr/>
          <p:nvPr userDrawn="1">
            <p:custDataLst>
              <p:tags r:id="rId2"/>
            </p:custDataLst>
          </p:nvPr>
        </p:nvPicPr>
        <p:blipFill>
          <a:blip r:embed="rId3"/>
          <a:srcRect b="1380"/>
          <a:stretch>
            <a:fillRect/>
          </a:stretch>
        </p:blipFill>
        <p:spPr>
          <a:xfrm>
            <a:off x="1200" y="159"/>
            <a:ext cx="12189600" cy="6857683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  <p:custDataLst>
              <p:tags r:id="rId4"/>
            </p:custDataLst>
          </p:nvPr>
        </p:nvSpPr>
        <p:spPr>
          <a:xfrm>
            <a:off x="751205" y="2769871"/>
            <a:ext cx="7859395" cy="965200"/>
          </a:xfrm>
        </p:spPr>
        <p:txBody>
          <a:bodyPr vert="horz" wrap="square" lIns="101600" tIns="38100" rIns="76200" bIns="38100" rtlCol="0" anchor="ctr" anchorCtr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kumimoji="0" lang="zh-CN" altLang="en-US" sz="4300" b="1" i="0" u="none" strike="noStrike" cap="none" spc="350" normalizeH="0" baseline="0" noProof="1" dirty="0">
                <a:solidFill>
                  <a:schemeClr val="lt1"/>
                </a:solidFill>
                <a:uFillTx/>
                <a:latin typeface="+mj-ea"/>
                <a:ea typeface="+mj-ea"/>
                <a:cs typeface="+mn-cs"/>
              </a:defRPr>
            </a:lvl1pPr>
          </a:lstStyle>
          <a:p>
            <a:pPr marL="0" marR="0" lvl="0" fontAlgn="auto">
              <a:buClrTx/>
              <a:buSzTx/>
              <a:buFontTx/>
            </a:pPr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5"/>
            </p:custDataLst>
          </p:nvPr>
        </p:nvSpPr>
        <p:spPr>
          <a:xfrm>
            <a:off x="768350" y="3893695"/>
            <a:ext cx="7839051" cy="937385"/>
          </a:xfrm>
        </p:spPr>
        <p:txBody>
          <a:bodyPr vert="horz" wrap="square" lIns="101600" tIns="0" rIns="82550" bIns="0" rtlCol="0" anchor="t" anchorCtr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kumimoji="0" lang="zh-CN" altLang="en-US" sz="1400" b="0" i="0" u="none" strike="noStrike" cap="none" spc="20" normalizeH="0" baseline="0" noProof="1" dirty="0">
                <a:solidFill>
                  <a:schemeClr val="lt1"/>
                </a:solidFill>
                <a:uFillTx/>
                <a:latin typeface="+mj-ea"/>
                <a:ea typeface="+mj-ea"/>
              </a:defRPr>
            </a:lvl1pPr>
          </a:lstStyle>
          <a:p>
            <a:pPr marL="57150" marR="0" lvl="0" indent="-285750" fontAlgn="auto">
              <a:lnSpc>
                <a:spcPct val="133000"/>
              </a:lnSpc>
              <a:spcBef>
                <a:spcPts val="0"/>
              </a:spcBef>
              <a:spcAft>
                <a:spcPts val="1000"/>
              </a:spcAft>
              <a:buClrTx/>
              <a:buSzTx/>
            </a:pPr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610600" y="6356350"/>
            <a:ext cx="2743200" cy="365125"/>
          </a:xfrm>
        </p:spPr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8" name="年号占位符 8"/>
          <p:cNvSpPr>
            <a:spLocks noGrp="1"/>
          </p:cNvSpPr>
          <p:nvPr>
            <p:ph type="body" sz="quarter" idx="15" hasCustomPrompt="1"/>
            <p:custDataLst>
              <p:tags r:id="rId9"/>
            </p:custDataLst>
          </p:nvPr>
        </p:nvSpPr>
        <p:spPr>
          <a:xfrm>
            <a:off x="751205" y="405130"/>
            <a:ext cx="7859395" cy="2205990"/>
          </a:xfrm>
        </p:spPr>
        <p:txBody>
          <a:bodyPr vert="horz" wrap="square" lIns="101600" tIns="0" rIns="82550" bIns="0" rtlCol="0" anchor="b" anchorCtr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kumimoji="0" lang="zh-CN" altLang="en-US" sz="6000" b="1" i="0" u="none" strike="noStrike" cap="none" spc="56" normalizeH="0" baseline="0" noProof="1" dirty="0">
                <a:solidFill>
                  <a:schemeClr val="lt1"/>
                </a:solidFill>
                <a:uFillTx/>
                <a:latin typeface="+mn-ea"/>
                <a:ea typeface="+mn-ea"/>
              </a:defRPr>
            </a:lvl1pPr>
          </a:lstStyle>
          <a:p>
            <a:pPr marL="628650" marR="0" lvl="0" indent="-857250" fontAlgn="auto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</a:pPr>
            <a:r>
              <a:rPr lang="zh-CN" altLang="en-US" dirty="0"/>
              <a:t>年号</a:t>
            </a:r>
            <a:endParaRPr lang="zh-CN" altLang="en-US" dirty="0"/>
          </a:p>
        </p:txBody>
      </p:sp>
      <p:pic>
        <p:nvPicPr>
          <p:cNvPr id="15" name="图片 14" descr="2"/>
          <p:cNvPicPr>
            <a:picLocks noChangeAspect="1"/>
          </p:cNvPicPr>
          <p:nvPr userDrawn="1">
            <p:custDataLst>
              <p:tags r:id="rId10"/>
            </p:custDataLst>
          </p:nvPr>
        </p:nvPicPr>
        <p:blipFill rotWithShape="1">
          <a:blip r:embed="rId11"/>
          <a:srcRect l="12438" b="8417"/>
          <a:stretch>
            <a:fillRect/>
          </a:stretch>
        </p:blipFill>
        <p:spPr>
          <a:xfrm>
            <a:off x="381000" y="5236210"/>
            <a:ext cx="2682216" cy="1485265"/>
          </a:xfrm>
          <a:prstGeom prst="rect">
            <a:avLst/>
          </a:prstGeom>
        </p:spPr>
      </p:pic>
      <p:pic>
        <p:nvPicPr>
          <p:cNvPr id="16" name="图片 15" descr="3"/>
          <p:cNvPicPr>
            <a:picLocks noChangeAspect="1"/>
          </p:cNvPicPr>
          <p:nvPr userDrawn="1">
            <p:custDataLst>
              <p:tags r:id="rId12"/>
            </p:custDataLst>
          </p:nvPr>
        </p:nvPicPr>
        <p:blipFill rotWithShape="1">
          <a:blip r:embed="rId13"/>
          <a:srcRect t="6558" r="9907"/>
          <a:stretch>
            <a:fillRect/>
          </a:stretch>
        </p:blipFill>
        <p:spPr>
          <a:xfrm>
            <a:off x="6295390" y="405130"/>
            <a:ext cx="5312410" cy="575304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788" y="360000"/>
            <a:ext cx="10515600" cy="864000"/>
          </a:xfrm>
        </p:spPr>
        <p:txBody>
          <a:bodyPr wrap="square">
            <a:normAutofit/>
          </a:bodyPr>
          <a:lstStyle>
            <a:lvl1pPr>
              <a:defRPr>
                <a:latin typeface="+mj-ea"/>
                <a:ea typeface="+mj-ea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838200" y="1296000"/>
            <a:ext cx="10514012" cy="576000"/>
          </a:xfrm>
        </p:spPr>
        <p:txBody>
          <a:bodyPr wrap="square" anchor="t">
            <a:normAutofit/>
          </a:bodyPr>
          <a:lstStyle>
            <a:lvl1pPr marL="0" indent="0">
              <a:buNone/>
              <a:defRPr sz="2400" b="0">
                <a:latin typeface="+mj-ea"/>
                <a:ea typeface="+mj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1"/>
          <p:cNvPicPr/>
          <p:nvPr userDrawn="1">
            <p:custDataLst>
              <p:tags r:id="rId2"/>
            </p:custDataLst>
          </p:nvPr>
        </p:nvPicPr>
        <p:blipFill>
          <a:blip r:embed="rId3"/>
          <a:srcRect b="1380"/>
          <a:stretch>
            <a:fillRect/>
          </a:stretch>
        </p:blipFill>
        <p:spPr>
          <a:xfrm>
            <a:off x="1200" y="159"/>
            <a:ext cx="12189600" cy="6857683"/>
          </a:xfrm>
          <a:prstGeom prst="rect">
            <a:avLst/>
          </a:prstGeom>
        </p:spPr>
      </p:pic>
      <p:pic>
        <p:nvPicPr>
          <p:cNvPr id="13" name="图片 12" descr="2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 rotWithShape="1">
          <a:blip r:embed="rId5"/>
          <a:srcRect l="12438" b="8417"/>
          <a:stretch>
            <a:fillRect/>
          </a:stretch>
        </p:blipFill>
        <p:spPr>
          <a:xfrm>
            <a:off x="381000" y="5236210"/>
            <a:ext cx="2682216" cy="1485265"/>
          </a:xfrm>
          <a:prstGeom prst="rect">
            <a:avLst/>
          </a:prstGeom>
        </p:spPr>
      </p:pic>
      <p:pic>
        <p:nvPicPr>
          <p:cNvPr id="15" name="图片 14" descr="3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 rotWithShape="1">
          <a:blip r:embed="rId7"/>
          <a:srcRect t="6558" r="9907"/>
          <a:stretch>
            <a:fillRect/>
          </a:stretch>
        </p:blipFill>
        <p:spPr>
          <a:xfrm>
            <a:off x="6295390" y="405130"/>
            <a:ext cx="5312410" cy="575304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8"/>
            </p:custDataLst>
          </p:nvPr>
        </p:nvSpPr>
        <p:spPr>
          <a:xfrm>
            <a:off x="1628499" y="2801808"/>
            <a:ext cx="6982102" cy="1140470"/>
          </a:xfrm>
        </p:spPr>
        <p:txBody>
          <a:bodyPr wrap="square" anchor="ctr" anchorCtr="0">
            <a:normAutofit/>
          </a:bodyPr>
          <a:lstStyle>
            <a:lvl1pPr algn="l">
              <a:lnSpc>
                <a:spcPct val="100000"/>
              </a:lnSpc>
              <a:defRPr sz="6000">
                <a:latin typeface="+mj-ea"/>
                <a:ea typeface="+mj-ea"/>
              </a:defRPr>
            </a:lvl1pPr>
          </a:lstStyle>
          <a:p>
            <a:r>
              <a:rPr lang="zh-CN" altLang="en-US" dirty="0"/>
              <a:t>编辑母版标题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9"/>
            </p:custDataLst>
          </p:nvPr>
        </p:nvSpPr>
        <p:spPr>
          <a:xfrm>
            <a:off x="1628499" y="4037553"/>
            <a:ext cx="6677302" cy="972000"/>
          </a:xfrm>
        </p:spPr>
        <p:txBody>
          <a:bodyPr wrap="square">
            <a:normAutofit/>
          </a:bodyPr>
          <a:lstStyle>
            <a:lvl1pPr marL="0" indent="0" algn="l">
              <a:lnSpc>
                <a:spcPct val="100000"/>
              </a:lnSpc>
              <a:buNone/>
              <a:defRPr sz="2400">
                <a:latin typeface="+mj-ea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8610600" y="6356350"/>
            <a:ext cx="2743200" cy="365125"/>
          </a:xfrm>
        </p:spPr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8" name="年号占位符 8"/>
          <p:cNvSpPr>
            <a:spLocks noGrp="1"/>
          </p:cNvSpPr>
          <p:nvPr>
            <p:ph type="body" sz="quarter" idx="15" hasCustomPrompt="1"/>
            <p:custDataLst>
              <p:tags r:id="rId13"/>
            </p:custDataLst>
          </p:nvPr>
        </p:nvSpPr>
        <p:spPr>
          <a:xfrm>
            <a:off x="1628499" y="1654635"/>
            <a:ext cx="6982101" cy="1056471"/>
          </a:xfrm>
        </p:spPr>
        <p:txBody>
          <a:bodyPr wrap="square" anchor="b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4000" b="1">
                <a:latin typeface="+mn-ea"/>
                <a:ea typeface="+mn-ea"/>
              </a:defRPr>
            </a:lvl1pPr>
          </a:lstStyle>
          <a:p>
            <a:pPr lvl="0"/>
            <a:r>
              <a:rPr lang="zh-CN" altLang="en-US" dirty="0"/>
              <a:t>年号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1"/>
          <p:cNvPicPr/>
          <p:nvPr userDrawn="1">
            <p:custDataLst>
              <p:tags r:id="rId2"/>
            </p:custDataLst>
          </p:nvPr>
        </p:nvPicPr>
        <p:blipFill>
          <a:blip r:embed="rId3"/>
          <a:srcRect b="1380"/>
          <a:stretch>
            <a:fillRect/>
          </a:stretch>
        </p:blipFill>
        <p:spPr>
          <a:xfrm>
            <a:off x="1200" y="159"/>
            <a:ext cx="12189600" cy="6857683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5695268" y="467594"/>
            <a:ext cx="4996977" cy="1346346"/>
          </a:xfrm>
        </p:spPr>
        <p:txBody>
          <a:bodyPr vert="horz" wrap="square" tIns="0" bIns="0" rtlCol="0" anchor="b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lang="zh-CN" altLang="en-US" sz="6000" b="1" i="0" spc="430" dirty="0">
                <a:solidFill>
                  <a:schemeClr val="lt1">
                    <a:lumMod val="100000"/>
                  </a:schemeClr>
                </a:solidFill>
                <a:latin typeface="+mj-ea"/>
                <a:ea typeface="+mj-ea"/>
                <a:cs typeface="+mn-cs"/>
              </a:defRPr>
            </a:lvl1pPr>
          </a:lstStyle>
          <a:p>
            <a:pPr marL="0"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body" idx="1" hasCustomPrompt="1"/>
            <p:custDataLst>
              <p:tags r:id="rId5"/>
            </p:custDataLst>
          </p:nvPr>
        </p:nvSpPr>
        <p:spPr>
          <a:xfrm>
            <a:off x="5695268" y="1855065"/>
            <a:ext cx="4989041" cy="467026"/>
          </a:xfrm>
        </p:spPr>
        <p:txBody>
          <a:bodyPr vert="horz" wrap="square" tIns="0" bIns="0" rtlCol="0" anchor="t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lang="zh-CN" altLang="en-US" sz="2800" b="0" i="0" spc="149" dirty="0">
                <a:solidFill>
                  <a:schemeClr val="lt1">
                    <a:lumMod val="100000"/>
                  </a:schemeClr>
                </a:solidFill>
                <a:latin typeface="+mj-ea"/>
                <a:ea typeface="+mj-ea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zh-CN" altLang="en-US" dirty="0"/>
              <a:t>副标题</a:t>
            </a:r>
            <a:endParaRPr lang="zh-CN" altLang="en-US" dirty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pic>
        <p:nvPicPr>
          <p:cNvPr id="10" name="图片 9" descr="7"/>
          <p:cNvPicPr>
            <a:picLocks noChangeAspect="1"/>
          </p:cNvPicPr>
          <p:nvPr userDrawn="1">
            <p:custDataLst>
              <p:tags r:id="rId9"/>
            </p:custDataLst>
          </p:nvPr>
        </p:nvPicPr>
        <p:blipFill rotWithShape="1">
          <a:blip r:embed="rId10"/>
          <a:srcRect l="5670" b="11119"/>
          <a:stretch>
            <a:fillRect/>
          </a:stretch>
        </p:blipFill>
        <p:spPr>
          <a:xfrm>
            <a:off x="238991" y="2349185"/>
            <a:ext cx="3973487" cy="4007164"/>
          </a:xfrm>
          <a:prstGeom prst="rect">
            <a:avLst/>
          </a:prstGeom>
        </p:spPr>
      </p:pic>
      <p:pic>
        <p:nvPicPr>
          <p:cNvPr id="11" name="图片 10" descr="8"/>
          <p:cNvPicPr>
            <a:picLocks noChangeAspect="1"/>
          </p:cNvPicPr>
          <p:nvPr userDrawn="1">
            <p:custDataLst>
              <p:tags r:id="rId11"/>
            </p:custDataLst>
          </p:nvPr>
        </p:nvPicPr>
        <p:blipFill rotWithShape="1">
          <a:blip r:embed="rId12"/>
          <a:srcRect t="9476" r="13169"/>
          <a:stretch>
            <a:fillRect/>
          </a:stretch>
        </p:blipFill>
        <p:spPr>
          <a:xfrm>
            <a:off x="10371932" y="238990"/>
            <a:ext cx="1581078" cy="2280081"/>
          </a:xfrm>
          <a:prstGeom prst="rect">
            <a:avLst/>
          </a:prstGeom>
        </p:spPr>
      </p:pic>
      <p:cxnSp>
        <p:nvCxnSpPr>
          <p:cNvPr id="12" name="直接连接符 11"/>
          <p:cNvCxnSpPr/>
          <p:nvPr userDrawn="1">
            <p:custDataLst>
              <p:tags r:id="rId13"/>
            </p:custDataLst>
          </p:nvPr>
        </p:nvCxnSpPr>
        <p:spPr>
          <a:xfrm>
            <a:off x="5716197" y="2406502"/>
            <a:ext cx="2697956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 userDrawn="1">
            <p:custDataLst>
              <p:tags r:id="rId14"/>
            </p:custDataLst>
          </p:nvPr>
        </p:nvCxnSpPr>
        <p:spPr>
          <a:xfrm>
            <a:off x="5703425" y="2406502"/>
            <a:ext cx="504825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1"/>
          <p:cNvPicPr/>
          <p:nvPr userDrawn="1">
            <p:custDataLst>
              <p:tags r:id="rId2"/>
            </p:custDataLst>
          </p:nvPr>
        </p:nvPicPr>
        <p:blipFill>
          <a:blip r:embed="rId3"/>
          <a:srcRect b="1380"/>
          <a:stretch>
            <a:fillRect/>
          </a:stretch>
        </p:blipFill>
        <p:spPr>
          <a:xfrm>
            <a:off x="1200" y="159"/>
            <a:ext cx="12189600" cy="6857683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6718298" y="3259339"/>
            <a:ext cx="4961083" cy="1047750"/>
          </a:xfrm>
        </p:spPr>
        <p:txBody>
          <a:bodyPr vert="horz" wrap="square" lIns="91440" tIns="45720" rIns="0" bIns="0" rtlCol="0" anchor="ctr" anchorCtr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lang="zh-CN" altLang="en-US" sz="6000" dirty="0">
                <a:solidFill>
                  <a:schemeClr val="lt1">
                    <a:lumMod val="100000"/>
                  </a:schemeClr>
                </a:solidFill>
                <a:latin typeface="+mj-ea"/>
                <a:ea typeface="+mj-ea"/>
                <a:cs typeface="+mn-cs"/>
              </a:defRPr>
            </a:lvl1pPr>
          </a:lstStyle>
          <a:p>
            <a:pPr marL="0" lvl="0">
              <a:lnSpc>
                <a:spcPct val="114000"/>
              </a:lnSpc>
            </a:pPr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5"/>
            </p:custDataLst>
          </p:nvPr>
        </p:nvSpPr>
        <p:spPr>
          <a:xfrm>
            <a:off x="6718298" y="4458854"/>
            <a:ext cx="4961082" cy="603250"/>
          </a:xfrm>
        </p:spPr>
        <p:txBody>
          <a:bodyPr vert="horz" wrap="square" lIns="91440" tIns="45720" rIns="0" bIns="0" rtlCol="0" anchor="t" anchorCtr="0">
            <a:normAutofit lnSpcReduction="10000"/>
          </a:bodyPr>
          <a:lstStyle>
            <a:lvl1pPr marL="0" indent="0" algn="l">
              <a:buFont typeface="Arial" panose="020B0604020202020204" pitchFamily="34" charset="0"/>
              <a:buNone/>
              <a:defRPr lang="zh-CN" altLang="en-US" sz="1800" b="0" i="0" dirty="0">
                <a:solidFill>
                  <a:schemeClr val="lt1">
                    <a:lumMod val="100000"/>
                  </a:schemeClr>
                </a:solidFill>
                <a:latin typeface="+mj-ea"/>
                <a:ea typeface="+mj-ea"/>
              </a:defRPr>
            </a:lvl1pPr>
          </a:lstStyle>
          <a:p>
            <a:pPr marL="0" lvl="0">
              <a:lnSpc>
                <a:spcPct val="111000"/>
              </a:lnSpc>
            </a:pPr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8" name="节编号 3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6718298" y="708586"/>
            <a:ext cx="4961084" cy="2474668"/>
          </a:xfrm>
        </p:spPr>
        <p:txBody>
          <a:bodyPr vert="horz" wrap="square" lIns="91440" tIns="45720" rIns="0" bIns="0" rtlCol="0" anchor="b" anchorCtr="0">
            <a:normAutofit fontScale="77500" lnSpcReduction="20000"/>
          </a:bodyPr>
          <a:lstStyle>
            <a:lvl1pPr marL="0" indent="0" algn="l">
              <a:buFont typeface="Arial" panose="020B0604020202020204" pitchFamily="34" charset="0"/>
              <a:buNone/>
              <a:defRPr lang="zh-CN" altLang="en-US" sz="13900" b="0" i="0" dirty="0">
                <a:solidFill>
                  <a:schemeClr val="lt1">
                    <a:lumMod val="100000"/>
                  </a:schemeClr>
                </a:solidFill>
                <a:latin typeface="+mj-ea"/>
                <a:ea typeface="+mj-ea"/>
              </a:defRPr>
            </a:lvl1pPr>
          </a:lstStyle>
          <a:p>
            <a:pPr marL="0" lvl="0">
              <a:lnSpc>
                <a:spcPct val="110000"/>
              </a:lnSpc>
            </a:pPr>
            <a:r>
              <a:rPr lang="zh-CN" altLang="en-US" dirty="0"/>
              <a:t>编号</a:t>
            </a:r>
            <a:endParaRPr lang="zh-CN" altLang="en-US" dirty="0"/>
          </a:p>
        </p:txBody>
      </p:sp>
      <p:sp>
        <p:nvSpPr>
          <p:cNvPr id="4" name="日期占位符 4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5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6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pic>
        <p:nvPicPr>
          <p:cNvPr id="10" name="图片 9" descr="4"/>
          <p:cNvPicPr>
            <a:picLocks noChangeAspect="1"/>
          </p:cNvPicPr>
          <p:nvPr userDrawn="1">
            <p:custDataLst>
              <p:tags r:id="rId10"/>
            </p:custDataLst>
          </p:nvPr>
        </p:nvPicPr>
        <p:blipFill>
          <a:blip r:embed="rId11"/>
          <a:srcRect l="-12658" r="12658"/>
          <a:stretch>
            <a:fillRect/>
          </a:stretch>
        </p:blipFill>
        <p:spPr>
          <a:xfrm>
            <a:off x="1682750" y="1522710"/>
            <a:ext cx="3905872" cy="3800514"/>
          </a:xfrm>
          <a:prstGeom prst="rect">
            <a:avLst/>
          </a:prstGeom>
        </p:spPr>
      </p:pic>
      <p:pic>
        <p:nvPicPr>
          <p:cNvPr id="11" name="图片 10" descr="15"/>
          <p:cNvPicPr>
            <a:picLocks noChangeAspect="1"/>
          </p:cNvPicPr>
          <p:nvPr userDrawn="1">
            <p:custDataLst>
              <p:tags r:id="rId12"/>
            </p:custDataLst>
          </p:nvPr>
        </p:nvPicPr>
        <p:blipFill rotWithShape="1">
          <a:blip r:embed="rId13"/>
          <a:srcRect l="7400" r="38585" b="14231"/>
          <a:stretch>
            <a:fillRect/>
          </a:stretch>
        </p:blipFill>
        <p:spPr>
          <a:xfrm>
            <a:off x="280555" y="5860416"/>
            <a:ext cx="2140528" cy="8610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wrap="square" lIns="0" tIns="0" rIns="0" bIns="0" rtlCol="0" anchor="ctr">
            <a:normAutofit/>
          </a:bodyPr>
          <a:lstStyle>
            <a:lvl1pPr>
              <a:defRPr lang="zh-CN" altLang="en-US" dirty="0"/>
            </a:lvl1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838200" y="1364400"/>
            <a:ext cx="5181600" cy="4813200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172200" y="1364400"/>
            <a:ext cx="5181600" cy="4813200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788" y="360000"/>
            <a:ext cx="10515600" cy="864000"/>
          </a:xfrm>
        </p:spPr>
        <p:txBody>
          <a:bodyPr vert="horz" wrap="square" lIns="0" tIns="0" rIns="0" bIns="0" rtlCol="0" anchor="ctr">
            <a:normAutofit/>
          </a:bodyPr>
          <a:lstStyle>
            <a:lvl1pPr>
              <a:defRPr lang="zh-CN" altLang="en-US" dirty="0"/>
            </a:lvl1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839788" y="1364400"/>
            <a:ext cx="5157787" cy="540000"/>
          </a:xfrm>
        </p:spPr>
        <p:txBody>
          <a:bodyPr wrap="square"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839788" y="2061275"/>
            <a:ext cx="5157787" cy="4128388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172200" y="1364400"/>
            <a:ext cx="5183188" cy="540000"/>
          </a:xfrm>
        </p:spPr>
        <p:txBody>
          <a:bodyPr wrap="square"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172200" y="2061275"/>
            <a:ext cx="5183188" cy="4128388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1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360000"/>
            <a:ext cx="10515600" cy="5817600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4" Type="http://schemas.openxmlformats.org/officeDocument/2006/relationships/theme" Target="../theme/theme1.xml"/><Relationship Id="rId23" Type="http://schemas.openxmlformats.org/officeDocument/2006/relationships/tags" Target="../tags/tag81.xml"/><Relationship Id="rId22" Type="http://schemas.openxmlformats.org/officeDocument/2006/relationships/image" Target="../media/image9.png"/><Relationship Id="rId21" Type="http://schemas.openxmlformats.org/officeDocument/2006/relationships/tags" Target="../tags/tag80.xml"/><Relationship Id="rId20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9" Type="http://schemas.openxmlformats.org/officeDocument/2006/relationships/tags" Target="../tags/tag79.xml"/><Relationship Id="rId18" Type="http://schemas.openxmlformats.org/officeDocument/2006/relationships/tags" Target="../tags/tag78.xml"/><Relationship Id="rId17" Type="http://schemas.openxmlformats.org/officeDocument/2006/relationships/tags" Target="../tags/tag77.xml"/><Relationship Id="rId16" Type="http://schemas.openxmlformats.org/officeDocument/2006/relationships/tags" Target="../tags/tag76.xml"/><Relationship Id="rId15" Type="http://schemas.openxmlformats.org/officeDocument/2006/relationships/tags" Target="../tags/tag75.xml"/><Relationship Id="rId14" Type="http://schemas.openxmlformats.org/officeDocument/2006/relationships/tags" Target="../tags/tag74.xml"/><Relationship Id="rId13" Type="http://schemas.openxmlformats.org/officeDocument/2006/relationships/image" Target="../media/image1.jpeg"/><Relationship Id="rId12" Type="http://schemas.openxmlformats.org/officeDocument/2006/relationships/tags" Target="../tags/tag73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1"/>
          <p:cNvPicPr/>
          <p:nvPr userDrawn="1">
            <p:custDataLst>
              <p:tags r:id="rId12"/>
            </p:custDataLst>
          </p:nvPr>
        </p:nvPicPr>
        <p:blipFill>
          <a:blip r:embed="rId13"/>
          <a:srcRect b="1380"/>
          <a:stretch>
            <a:fillRect/>
          </a:stretch>
        </p:blipFill>
        <p:spPr>
          <a:xfrm>
            <a:off x="1200" y="159"/>
            <a:ext cx="12189600" cy="6857683"/>
          </a:xfrm>
          <a:prstGeom prst="rect">
            <a:avLst/>
          </a:prstGeom>
        </p:spPr>
      </p:pic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838200" y="360000"/>
            <a:ext cx="10515600" cy="864000"/>
          </a:xfrm>
          <a:prstGeom prst="rect">
            <a:avLst/>
          </a:prstGeom>
        </p:spPr>
        <p:txBody>
          <a:bodyPr vert="horz" wrap="square" lIns="0" tIns="0" rIns="0" bIns="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838200" y="1364400"/>
            <a:ext cx="10515600" cy="4813200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pic>
        <p:nvPicPr>
          <p:cNvPr id="10" name="图片 9" descr="9"/>
          <p:cNvPicPr>
            <a:picLocks noChangeAspect="1"/>
          </p:cNvPicPr>
          <p:nvPr userDrawn="1">
            <p:custDataLst>
              <p:tags r:id="rId19"/>
            </p:custDataLst>
          </p:nvPr>
        </p:nvPicPr>
        <p:blipFill rotWithShape="1">
          <a:blip r:embed="rId20"/>
          <a:srcRect l="14030" b="5634"/>
          <a:stretch>
            <a:fillRect/>
          </a:stretch>
        </p:blipFill>
        <p:spPr>
          <a:xfrm>
            <a:off x="238991" y="4434840"/>
            <a:ext cx="1464456" cy="2286635"/>
          </a:xfrm>
          <a:prstGeom prst="rect">
            <a:avLst/>
          </a:prstGeom>
        </p:spPr>
      </p:pic>
      <p:pic>
        <p:nvPicPr>
          <p:cNvPr id="11" name="图片 10" descr="10"/>
          <p:cNvPicPr>
            <a:picLocks noChangeAspect="1"/>
          </p:cNvPicPr>
          <p:nvPr userDrawn="1">
            <p:custDataLst>
              <p:tags r:id="rId21"/>
            </p:custDataLst>
          </p:nvPr>
        </p:nvPicPr>
        <p:blipFill rotWithShape="1">
          <a:blip r:embed="rId22"/>
          <a:srcRect l="2582" t="9300" r="19568" b="4819"/>
          <a:stretch>
            <a:fillRect/>
          </a:stretch>
        </p:blipFill>
        <p:spPr>
          <a:xfrm>
            <a:off x="10517284" y="4288156"/>
            <a:ext cx="1435725" cy="2433320"/>
          </a:xfrm>
          <a:prstGeom prst="rect">
            <a:avLst/>
          </a:prstGeom>
        </p:spPr>
      </p:pic>
      <p:sp>
        <p:nvSpPr>
          <p:cNvPr id="8" name="KSO_TEMPLATE" hidden="1"/>
          <p:cNvSpPr/>
          <p:nvPr userDrawn="1">
            <p:custDataLst>
              <p:tags r:id="rId2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lt1">
              <a:lumMod val="10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lt1">
              <a:lumMod val="100000"/>
            </a:schemeClr>
          </a:solidFill>
          <a:latin typeface="+mn-lt"/>
          <a:ea typeface="+mn-ea"/>
          <a:cs typeface="+mn-cs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lt1">
              <a:lumMod val="100000"/>
            </a:schemeClr>
          </a:solidFill>
          <a:latin typeface="+mn-lt"/>
          <a:ea typeface="+mn-ea"/>
          <a:cs typeface="+mn-cs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lt1">
              <a:lumMod val="100000"/>
            </a:schemeClr>
          </a:solidFill>
          <a:latin typeface="+mn-lt"/>
          <a:ea typeface="+mn-ea"/>
          <a:cs typeface="+mn-cs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lt1">
              <a:lumMod val="100000"/>
            </a:schemeClr>
          </a:solidFill>
          <a:latin typeface="+mn-lt"/>
          <a:ea typeface="+mn-ea"/>
          <a:cs typeface="+mn-cs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lt1">
              <a:lumMod val="10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83.xml"/><Relationship Id="rId1" Type="http://schemas.openxmlformats.org/officeDocument/2006/relationships/tags" Target="../tags/tag82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19.xml"/><Relationship Id="rId3" Type="http://schemas.openxmlformats.org/officeDocument/2006/relationships/tags" Target="../tags/tag118.xml"/><Relationship Id="rId2" Type="http://schemas.openxmlformats.org/officeDocument/2006/relationships/tags" Target="../tags/tag117.xml"/><Relationship Id="rId1" Type="http://schemas.openxmlformats.org/officeDocument/2006/relationships/tags" Target="../tags/tag116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122.xml"/><Relationship Id="rId2" Type="http://schemas.openxmlformats.org/officeDocument/2006/relationships/tags" Target="../tags/tag121.xml"/><Relationship Id="rId1" Type="http://schemas.openxmlformats.org/officeDocument/2006/relationships/tags" Target="../tags/tag120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25.xml"/><Relationship Id="rId2" Type="http://schemas.openxmlformats.org/officeDocument/2006/relationships/tags" Target="../tags/tag124.xml"/><Relationship Id="rId1" Type="http://schemas.openxmlformats.org/officeDocument/2006/relationships/tags" Target="../tags/tag123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28.xml"/><Relationship Id="rId2" Type="http://schemas.openxmlformats.org/officeDocument/2006/relationships/tags" Target="../tags/tag127.xml"/><Relationship Id="rId1" Type="http://schemas.openxmlformats.org/officeDocument/2006/relationships/tags" Target="../tags/tag126.xml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32.xml"/><Relationship Id="rId3" Type="http://schemas.openxmlformats.org/officeDocument/2006/relationships/tags" Target="../tags/tag131.xml"/><Relationship Id="rId2" Type="http://schemas.openxmlformats.org/officeDocument/2006/relationships/tags" Target="../tags/tag130.xml"/><Relationship Id="rId1" Type="http://schemas.openxmlformats.org/officeDocument/2006/relationships/tags" Target="../tags/tag1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3.xml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1.xml"/><Relationship Id="rId4" Type="http://schemas.openxmlformats.org/officeDocument/2006/relationships/tags" Target="../tags/tag137.xml"/><Relationship Id="rId3" Type="http://schemas.openxmlformats.org/officeDocument/2006/relationships/tags" Target="../tags/tag136.xml"/><Relationship Id="rId2" Type="http://schemas.openxmlformats.org/officeDocument/2006/relationships/tags" Target="../tags/tag135.xml"/><Relationship Id="rId1" Type="http://schemas.openxmlformats.org/officeDocument/2006/relationships/tags" Target="../tags/tag134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92.xml"/><Relationship Id="rId8" Type="http://schemas.openxmlformats.org/officeDocument/2006/relationships/tags" Target="../tags/tag91.xml"/><Relationship Id="rId7" Type="http://schemas.openxmlformats.org/officeDocument/2006/relationships/tags" Target="../tags/tag90.xml"/><Relationship Id="rId6" Type="http://schemas.openxmlformats.org/officeDocument/2006/relationships/tags" Target="../tags/tag89.xml"/><Relationship Id="rId5" Type="http://schemas.openxmlformats.org/officeDocument/2006/relationships/tags" Target="../tags/tag88.xml"/><Relationship Id="rId4" Type="http://schemas.openxmlformats.org/officeDocument/2006/relationships/tags" Target="../tags/tag87.xml"/><Relationship Id="rId3" Type="http://schemas.openxmlformats.org/officeDocument/2006/relationships/tags" Target="../tags/tag86.xml"/><Relationship Id="rId2" Type="http://schemas.openxmlformats.org/officeDocument/2006/relationships/tags" Target="../tags/tag85.xml"/><Relationship Id="rId10" Type="http://schemas.openxmlformats.org/officeDocument/2006/relationships/slideLayout" Target="../slideLayouts/slideLayout3.xml"/><Relationship Id="rId1" Type="http://schemas.openxmlformats.org/officeDocument/2006/relationships/tags" Target="../tags/tag84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95.xml"/><Relationship Id="rId2" Type="http://schemas.openxmlformats.org/officeDocument/2006/relationships/tags" Target="../tags/tag94.xml"/><Relationship Id="rId1" Type="http://schemas.openxmlformats.org/officeDocument/2006/relationships/tags" Target="../tags/tag93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98.xml"/><Relationship Id="rId2" Type="http://schemas.openxmlformats.org/officeDocument/2006/relationships/tags" Target="../tags/tag97.xml"/><Relationship Id="rId1" Type="http://schemas.openxmlformats.org/officeDocument/2006/relationships/tags" Target="../tags/tag96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01.xml"/><Relationship Id="rId2" Type="http://schemas.openxmlformats.org/officeDocument/2006/relationships/tags" Target="../tags/tag100.xml"/><Relationship Id="rId1" Type="http://schemas.openxmlformats.org/officeDocument/2006/relationships/tags" Target="../tags/tag99.xml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106.xml"/><Relationship Id="rId4" Type="http://schemas.openxmlformats.org/officeDocument/2006/relationships/tags" Target="../tags/tag105.xml"/><Relationship Id="rId3" Type="http://schemas.openxmlformats.org/officeDocument/2006/relationships/tags" Target="../tags/tag104.xml"/><Relationship Id="rId2" Type="http://schemas.openxmlformats.org/officeDocument/2006/relationships/tags" Target="../tags/tag103.xml"/><Relationship Id="rId1" Type="http://schemas.openxmlformats.org/officeDocument/2006/relationships/tags" Target="../tags/tag102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109.xml"/><Relationship Id="rId2" Type="http://schemas.openxmlformats.org/officeDocument/2006/relationships/tags" Target="../tags/tag108.xml"/><Relationship Id="rId1" Type="http://schemas.openxmlformats.org/officeDocument/2006/relationships/tags" Target="../tags/tag107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12.xml"/><Relationship Id="rId2" Type="http://schemas.openxmlformats.org/officeDocument/2006/relationships/tags" Target="../tags/tag111.xml"/><Relationship Id="rId1" Type="http://schemas.openxmlformats.org/officeDocument/2006/relationships/tags" Target="../tags/tag110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15.xml"/><Relationship Id="rId2" Type="http://schemas.openxmlformats.org/officeDocument/2006/relationships/tags" Target="../tags/tag114.xml"/><Relationship Id="rId1" Type="http://schemas.openxmlformats.org/officeDocument/2006/relationships/tags" Target="../tags/tag1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年份"/>
          <p:cNvSpPr>
            <a:spLocks noGrp="1"/>
          </p:cNvSpPr>
          <p:nvPr>
            <p:ph type="body" sz="quarter" idx="15"/>
            <p:custDataLst>
              <p:tags r:id="rId1"/>
            </p:custDataLst>
          </p:nvPr>
        </p:nvSpPr>
        <p:spPr>
          <a:xfrm>
            <a:off x="1447165" y="1670685"/>
            <a:ext cx="6123940" cy="1374140"/>
          </a:xfrm>
        </p:spPr>
        <p:txBody>
          <a:bodyPr/>
          <a:lstStyle/>
          <a:p>
            <a:r>
              <a:rPr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开学季反诈宣传</a:t>
            </a:r>
            <a:endParaRPr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" name="标题 1"/>
          <p:cNvSpPr/>
          <p:nvPr>
            <p:ph type="ctrTitle"/>
          </p:nvPr>
        </p:nvSpPr>
        <p:spPr>
          <a:xfrm>
            <a:off x="1650365" y="3865880"/>
            <a:ext cx="5113655" cy="965200"/>
          </a:xfrm>
        </p:spPr>
        <p:txBody>
          <a:bodyPr/>
          <a:p>
            <a:r>
              <a:rPr lang="zh-CN" altLang="en-US" sz="2800"/>
              <a:t>主讲人：</a:t>
            </a:r>
            <a:endParaRPr lang="zh-CN" altLang="en-US" sz="2800"/>
          </a:p>
        </p:txBody>
      </p:sp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sz="3600" spc="300">
                <a:sym typeface="+mn-ea"/>
              </a:rPr>
              <a:t>二、</a:t>
            </a:r>
            <a:r>
              <a:rPr sz="3600" spc="300">
                <a:sym typeface="+mn-ea"/>
              </a:rPr>
              <a:t>冒充熟人、领导类诈骗</a:t>
            </a:r>
            <a:endParaRPr lang="zh-CN" altLang="en-US" sz="3600" spc="300" dirty="0">
              <a:latin typeface="+mj-ea"/>
              <a:sym typeface="+mn-ea"/>
            </a:endParaRPr>
          </a:p>
        </p:txBody>
      </p:sp>
      <p:sp>
        <p:nvSpPr>
          <p:cNvPr id="7" name="正文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7212330" y="1760855"/>
            <a:ext cx="2168525" cy="3111500"/>
          </a:xfrm>
          <a:prstGeom prst="rect">
            <a:avLst/>
          </a:prstGeom>
        </p:spPr>
        <p:txBody>
          <a:bodyPr vert="horz" wrap="square" lIns="0" tIns="0" rIns="0" bIns="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>
                    <a:lumMod val="10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38480" indent="-206375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>
                    <a:lumMod val="10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98830" indent="-161925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>
                    <a:lumMod val="10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30605" indent="-149225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lt1">
                    <a:lumMod val="10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35075" indent="-12700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lt1">
                    <a:lumMod val="10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800">
                <a:sym typeface="+mn-ea"/>
              </a:rPr>
              <a:t>方式</a:t>
            </a:r>
            <a:endParaRPr lang="en-US" altLang="zh-CN" sz="2800">
              <a:sym typeface="+mn-ea"/>
            </a:endParaRPr>
          </a:p>
          <a:p>
            <a:pPr algn="l"/>
            <a:r>
              <a:rPr lang="zh-CN" altLang="en-US" sz="2800">
                <a:sym typeface="+mn-ea"/>
              </a:rPr>
              <a:t>借钱</a:t>
            </a:r>
            <a:endParaRPr lang="zh-CN" altLang="en-US" sz="2800">
              <a:sym typeface="+mn-ea"/>
            </a:endParaRPr>
          </a:p>
          <a:p>
            <a:pPr algn="l"/>
            <a:r>
              <a:rPr lang="zh-CN" altLang="en-US" sz="2800">
                <a:sym typeface="+mn-ea"/>
              </a:rPr>
              <a:t>周转</a:t>
            </a:r>
            <a:endParaRPr lang="zh-CN" altLang="en-US" sz="2800">
              <a:sym typeface="+mn-ea"/>
            </a:endParaRPr>
          </a:p>
          <a:p>
            <a:pPr algn="l"/>
            <a:r>
              <a:rPr lang="zh-CN" altLang="en-US" sz="2800">
                <a:sym typeface="+mn-ea"/>
              </a:rPr>
              <a:t>保证金</a:t>
            </a:r>
            <a:r>
              <a:rPr lang="en-US" altLang="zh-CN" sz="2800">
                <a:sym typeface="+mn-ea"/>
              </a:rPr>
              <a:t>       </a:t>
            </a:r>
            <a:endParaRPr lang="en-US" altLang="zh-CN" sz="2800">
              <a:sym typeface="+mn-ea"/>
            </a:endParaRPr>
          </a:p>
        </p:txBody>
      </p:sp>
      <p:sp>
        <p:nvSpPr>
          <p:cNvPr id="8" name="正文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3190240" y="1760855"/>
            <a:ext cx="2809240" cy="3330575"/>
          </a:xfrm>
          <a:prstGeom prst="rect">
            <a:avLst/>
          </a:prstGeom>
        </p:spPr>
        <p:txBody>
          <a:bodyPr vert="horz" wrap="square" lIns="0" tIns="0" rIns="0" bIns="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>
                    <a:lumMod val="10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38480" indent="-206375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>
                    <a:lumMod val="10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98830" indent="-161925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>
                    <a:lumMod val="10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30605" indent="-149225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lt1">
                    <a:lumMod val="10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35075" indent="-12700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lt1">
                    <a:lumMod val="10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800">
                <a:sym typeface="+mn-ea"/>
              </a:rPr>
              <a:t>引流</a:t>
            </a:r>
            <a:endParaRPr lang="zh-CN" altLang="en-US" sz="2800">
              <a:sym typeface="+mn-ea"/>
            </a:endParaRPr>
          </a:p>
          <a:p>
            <a:pPr algn="l"/>
            <a:r>
              <a:rPr lang="zh-CN" altLang="en-US" sz="2800">
                <a:sym typeface="+mn-ea"/>
              </a:rPr>
              <a:t>短信、电话</a:t>
            </a:r>
            <a:endParaRPr lang="en-US" altLang="zh-CN" sz="2800">
              <a:sym typeface="+mn-ea"/>
            </a:endParaRPr>
          </a:p>
          <a:p>
            <a:pPr algn="l"/>
            <a:r>
              <a:rPr lang="zh-CN" altLang="en-US" sz="2800">
                <a:sym typeface="+mn-ea"/>
              </a:rPr>
              <a:t>微信、</a:t>
            </a:r>
            <a:r>
              <a:rPr lang="en-US" altLang="zh-CN" sz="2800">
                <a:sym typeface="+mn-ea"/>
              </a:rPr>
              <a:t>QQ</a:t>
            </a:r>
            <a:endParaRPr lang="zh-CN" altLang="en-US" sz="2800">
              <a:sym typeface="+mn-ea"/>
            </a:endParaRPr>
          </a:p>
          <a:p>
            <a:pPr algn="l"/>
            <a:r>
              <a:rPr lang="zh-CN" altLang="en-US" sz="2800">
                <a:sym typeface="+mn-ea"/>
              </a:rPr>
              <a:t>小红书、微博</a:t>
            </a:r>
            <a:r>
              <a:rPr lang="en-US" altLang="zh-CN" sz="2800">
                <a:sym typeface="+mn-ea"/>
              </a:rPr>
              <a:t>           </a:t>
            </a:r>
            <a:endParaRPr lang="en-US" altLang="zh-CN" sz="2800"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190240" y="5091430"/>
            <a:ext cx="619125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/>
              <a:t>警惕：转账、借钱钱，一定要多方面核实身份</a:t>
            </a:r>
            <a:endParaRPr lang="zh-CN" altLang="en-US" sz="3200"/>
          </a:p>
        </p:txBody>
      </p:sp>
    </p:spTree>
    <p:custDataLst>
      <p:tags r:id="rId4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694680" y="2397125"/>
            <a:ext cx="5937885" cy="2249805"/>
          </a:xfrm>
        </p:spPr>
        <p:txBody>
          <a:bodyPr/>
          <a:lstStyle/>
          <a:p>
            <a:r>
              <a:rPr sz="4400" spc="300">
                <a:sym typeface="+mn-ea"/>
              </a:rPr>
              <a:t>虚假购物服务类诈骗</a:t>
            </a:r>
            <a:endParaRPr lang="en-US" altLang="zh-CN" sz="4400" spc="300">
              <a:sym typeface="+mn-ea"/>
            </a:endParaRPr>
          </a:p>
        </p:txBody>
      </p:sp>
      <p:sp>
        <p:nvSpPr>
          <p:cNvPr id="6" name="节编号"/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>
          <a:xfrm>
            <a:off x="5727700" y="488315"/>
            <a:ext cx="2921000" cy="1902460"/>
          </a:xfrm>
        </p:spPr>
        <p:txBody>
          <a:bodyPr/>
          <a:lstStyle/>
          <a:p>
            <a:r>
              <a:rPr lang="en-US" altLang="zh-CN" sz="9000"/>
              <a:t>03</a:t>
            </a:r>
            <a:endParaRPr lang="en-US" altLang="zh-CN" sz="9000"/>
          </a:p>
        </p:txBody>
      </p:sp>
    </p:spTree>
    <p:custDataLst>
      <p:tags r:id="rId3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 sz="3600" spc="300" dirty="0">
                <a:latin typeface="+mj-ea"/>
                <a:sym typeface="+mn-ea"/>
              </a:rPr>
              <a:t>三、</a:t>
            </a:r>
            <a:r>
              <a:rPr sz="3600" spc="300">
                <a:sym typeface="+mn-ea"/>
              </a:rPr>
              <a:t>虚假购物服务类诈骗</a:t>
            </a:r>
            <a:endParaRPr lang="zh-CN" altLang="en-US" sz="3600" spc="300" dirty="0">
              <a:latin typeface="+mj-ea"/>
              <a:sym typeface="+mn-ea"/>
            </a:endParaRPr>
          </a:p>
        </p:txBody>
      </p:sp>
      <p:sp>
        <p:nvSpPr>
          <p:cNvPr id="3" name="正文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1364615"/>
            <a:ext cx="10515600" cy="3364230"/>
          </a:xfrm>
        </p:spPr>
        <p:txBody>
          <a:bodyPr/>
          <a:lstStyle/>
          <a:p>
            <a:r>
              <a:rPr lang="zh-CN" altLang="en-US" sz="2800"/>
              <a:t>案例</a:t>
            </a:r>
            <a:r>
              <a:rPr lang="en-US" altLang="zh-CN" sz="2800"/>
              <a:t>1</a:t>
            </a:r>
            <a:r>
              <a:rPr lang="zh-CN" altLang="en-US" sz="2800"/>
              <a:t>：</a:t>
            </a:r>
            <a:r>
              <a:rPr lang="en-US" altLang="zh-CN" sz="2800"/>
              <a:t>2025</a:t>
            </a:r>
            <a:r>
              <a:rPr lang="zh-CN" altLang="en-US" sz="2800"/>
              <a:t>年</a:t>
            </a:r>
            <a:r>
              <a:rPr lang="en-US" altLang="zh-CN" sz="2800"/>
              <a:t>2</a:t>
            </a:r>
            <a:r>
              <a:rPr lang="zh-CN" altLang="en-US" sz="2800"/>
              <a:t>月</a:t>
            </a:r>
            <a:r>
              <a:rPr lang="en-US" altLang="zh-CN" sz="2800"/>
              <a:t>9</a:t>
            </a:r>
            <a:r>
              <a:rPr lang="zh-CN" altLang="en-US" sz="2800"/>
              <a:t>日，曾同学被虚假购物的方式诈骗</a:t>
            </a:r>
            <a:r>
              <a:rPr lang="en-US" altLang="zh-CN" sz="2800"/>
              <a:t>1130.5</a:t>
            </a:r>
            <a:r>
              <a:rPr lang="zh-CN" altLang="en-US" sz="2800"/>
              <a:t>元，曾同学刷快手时看到帮人在网上平台找便宜二手手机的视频，曾同学添加对方的微信号，对方将曾同学拉进了一微信群，群里的网友添加了曾同学的微信，称可以帮曾同学找手机，曾同学向对方转账</a:t>
            </a:r>
            <a:r>
              <a:rPr lang="en-US" altLang="zh-CN" sz="2800"/>
              <a:t>2150</a:t>
            </a:r>
            <a:r>
              <a:rPr lang="zh-CN" altLang="en-US" sz="2800"/>
              <a:t>元，随后将曾同学微信拉黑。</a:t>
            </a:r>
            <a:endParaRPr lang="zh-CN" altLang="en-US" sz="2800"/>
          </a:p>
        </p:txBody>
      </p:sp>
    </p:spTree>
    <p:custDataLst>
      <p:tags r:id="rId3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 sz="3600" spc="300" dirty="0">
                <a:latin typeface="+mj-ea"/>
                <a:sym typeface="+mn-ea"/>
              </a:rPr>
              <a:t>三、</a:t>
            </a:r>
            <a:r>
              <a:rPr sz="3600" spc="300">
                <a:sym typeface="+mn-ea"/>
              </a:rPr>
              <a:t>虚假购物服务类诈骗</a:t>
            </a:r>
            <a:endParaRPr lang="zh-CN" altLang="en-US" sz="3600" spc="300" dirty="0">
              <a:latin typeface="+mj-ea"/>
              <a:sym typeface="+mn-ea"/>
            </a:endParaRPr>
          </a:p>
        </p:txBody>
      </p:sp>
      <p:sp>
        <p:nvSpPr>
          <p:cNvPr id="3" name="正文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1364615"/>
            <a:ext cx="10701020" cy="3666490"/>
          </a:xfrm>
        </p:spPr>
        <p:txBody>
          <a:bodyPr>
            <a:noAutofit/>
          </a:bodyPr>
          <a:lstStyle/>
          <a:p>
            <a:r>
              <a:rPr lang="zh-CN" altLang="en-US" sz="2800"/>
              <a:t>案例</a:t>
            </a:r>
            <a:r>
              <a:rPr lang="en-US" altLang="zh-CN" sz="2800"/>
              <a:t>2</a:t>
            </a:r>
            <a:r>
              <a:rPr lang="zh-CN" altLang="en-US" sz="2800"/>
              <a:t>：</a:t>
            </a:r>
            <a:r>
              <a:rPr lang="en-US" altLang="zh-CN" sz="2800"/>
              <a:t>2024</a:t>
            </a:r>
            <a:r>
              <a:rPr lang="zh-CN" altLang="en-US" sz="2800"/>
              <a:t>年</a:t>
            </a:r>
            <a:r>
              <a:rPr lang="en-US" altLang="zh-CN" sz="2800"/>
              <a:t>2</a:t>
            </a:r>
            <a:r>
              <a:rPr lang="zh-CN" altLang="en-US" sz="2800"/>
              <a:t>月</a:t>
            </a:r>
            <a:r>
              <a:rPr lang="en-US" altLang="zh-CN" sz="2800"/>
              <a:t>3</a:t>
            </a:r>
            <a:r>
              <a:rPr lang="zh-CN" altLang="en-US" sz="2800"/>
              <a:t>日，许同学刷微博时有人出售明星的演唱票，于是就联系对方以</a:t>
            </a:r>
            <a:r>
              <a:rPr lang="en-US" altLang="zh-CN" sz="2800"/>
              <a:t>1480</a:t>
            </a:r>
            <a:r>
              <a:rPr lang="zh-CN" altLang="en-US" sz="2800"/>
              <a:t>元人民币进行购买，后对方称转账时没有备注日期无法出票，叫事主继续转</a:t>
            </a:r>
            <a:r>
              <a:rPr lang="en-US" altLang="zh-CN" sz="2800"/>
              <a:t>1381</a:t>
            </a:r>
            <a:r>
              <a:rPr lang="zh-CN" altLang="en-US" sz="2800"/>
              <a:t>元人民币，转后再将</a:t>
            </a:r>
            <a:r>
              <a:rPr lang="en-US" altLang="zh-CN" sz="2800">
                <a:sym typeface="+mn-ea"/>
              </a:rPr>
              <a:t>1381</a:t>
            </a:r>
            <a:r>
              <a:rPr lang="zh-CN" altLang="en-US" sz="2800">
                <a:sym typeface="+mn-ea"/>
              </a:rPr>
              <a:t>元</a:t>
            </a:r>
            <a:r>
              <a:rPr lang="zh-CN" altLang="en-US" sz="2800"/>
              <a:t>退还，操作退款时还叫</a:t>
            </a:r>
            <a:r>
              <a:rPr lang="zh-CN" altLang="en-US" sz="2800">
                <a:sym typeface="+mn-ea"/>
              </a:rPr>
              <a:t>许同学</a:t>
            </a:r>
            <a:r>
              <a:rPr lang="zh-CN" altLang="en-US" sz="2800"/>
              <a:t>继续转账，</a:t>
            </a:r>
            <a:r>
              <a:rPr lang="zh-CN" altLang="en-US" sz="2800">
                <a:sym typeface="+mn-ea"/>
              </a:rPr>
              <a:t>许同学</a:t>
            </a:r>
            <a:r>
              <a:rPr lang="zh-CN" altLang="en-US" sz="2800"/>
              <a:t>发现被诈骗，就没有继续转账，共损失</a:t>
            </a:r>
            <a:r>
              <a:rPr lang="en-US" altLang="zh-CN" sz="2800"/>
              <a:t>8861</a:t>
            </a:r>
            <a:r>
              <a:rPr lang="zh-CN" altLang="en-US" sz="2800"/>
              <a:t>元人民币。</a:t>
            </a:r>
            <a:endParaRPr lang="zh-CN" altLang="en-US" sz="2800"/>
          </a:p>
        </p:txBody>
      </p:sp>
    </p:spTree>
    <p:custDataLst>
      <p:tags r:id="rId3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 sz="3600" spc="300" dirty="0">
                <a:latin typeface="+mj-ea"/>
                <a:sym typeface="+mn-ea"/>
              </a:rPr>
              <a:t>三、</a:t>
            </a:r>
            <a:r>
              <a:rPr sz="3600" spc="300">
                <a:sym typeface="+mn-ea"/>
              </a:rPr>
              <a:t>虚假购物服务类诈骗</a:t>
            </a:r>
            <a:endParaRPr lang="zh-CN" altLang="en-US" sz="3600" spc="300" dirty="0">
              <a:latin typeface="+mj-ea"/>
              <a:sym typeface="+mn-ea"/>
            </a:endParaRPr>
          </a:p>
        </p:txBody>
      </p:sp>
      <p:sp>
        <p:nvSpPr>
          <p:cNvPr id="6" name="正文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6622415" y="1619250"/>
            <a:ext cx="2809240" cy="3111500"/>
          </a:xfrm>
          <a:prstGeom prst="rect">
            <a:avLst/>
          </a:prstGeom>
        </p:spPr>
        <p:txBody>
          <a:bodyPr vert="horz" wrap="square" lIns="0" tIns="0" rIns="0" bIns="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>
                    <a:lumMod val="10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38480" indent="-206375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>
                    <a:lumMod val="10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98830" indent="-161925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>
                    <a:lumMod val="10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30605" indent="-149225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lt1">
                    <a:lumMod val="10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35075" indent="-12700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lt1">
                    <a:lumMod val="10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800">
                <a:sym typeface="+mn-ea"/>
              </a:rPr>
              <a:t>方式</a:t>
            </a:r>
            <a:endParaRPr lang="zh-CN" altLang="en-US" sz="2800">
              <a:sym typeface="+mn-ea"/>
            </a:endParaRPr>
          </a:p>
          <a:p>
            <a:pPr algn="l"/>
            <a:r>
              <a:rPr lang="zh-CN" altLang="en-US" sz="2800">
                <a:sym typeface="+mn-ea"/>
              </a:rPr>
              <a:t>买演唱会门票</a:t>
            </a:r>
            <a:endParaRPr lang="en-US" altLang="zh-CN" sz="2800">
              <a:sym typeface="+mn-ea"/>
            </a:endParaRPr>
          </a:p>
          <a:p>
            <a:pPr algn="l"/>
            <a:r>
              <a:rPr lang="zh-CN" altLang="en-US" sz="2800">
                <a:sym typeface="+mn-ea"/>
              </a:rPr>
              <a:t>买手机</a:t>
            </a:r>
            <a:endParaRPr lang="zh-CN" altLang="en-US" sz="2800">
              <a:sym typeface="+mn-ea"/>
            </a:endParaRPr>
          </a:p>
          <a:p>
            <a:pPr algn="l"/>
            <a:r>
              <a:rPr lang="zh-CN" altLang="en-US" sz="2800">
                <a:sym typeface="+mn-ea"/>
              </a:rPr>
              <a:t>买电动车</a:t>
            </a:r>
            <a:r>
              <a:rPr lang="en-US" altLang="zh-CN" sz="2800">
                <a:sym typeface="+mn-ea"/>
              </a:rPr>
              <a:t>            </a:t>
            </a:r>
            <a:endParaRPr lang="en-US" altLang="zh-CN" sz="2800">
              <a:sym typeface="+mn-ea"/>
            </a:endParaRPr>
          </a:p>
        </p:txBody>
      </p:sp>
      <p:sp>
        <p:nvSpPr>
          <p:cNvPr id="7" name="正文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2167890" y="1635125"/>
            <a:ext cx="2809240" cy="3330575"/>
          </a:xfrm>
          <a:prstGeom prst="rect">
            <a:avLst/>
          </a:prstGeom>
        </p:spPr>
        <p:txBody>
          <a:bodyPr vert="horz" wrap="square" lIns="0" tIns="0" rIns="0" bIns="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>
                    <a:lumMod val="10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38480" indent="-206375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>
                    <a:lumMod val="10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98830" indent="-161925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>
                    <a:lumMod val="10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30605" indent="-149225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lt1">
                    <a:lumMod val="10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35075" indent="-12700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lt1">
                    <a:lumMod val="10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800">
                <a:sym typeface="+mn-ea"/>
              </a:rPr>
              <a:t>引流</a:t>
            </a:r>
            <a:endParaRPr lang="en-US" altLang="zh-CN" sz="2800">
              <a:sym typeface="+mn-ea"/>
            </a:endParaRPr>
          </a:p>
          <a:p>
            <a:pPr algn="l"/>
            <a:r>
              <a:rPr lang="zh-CN" altLang="en-US" sz="2800">
                <a:sym typeface="+mn-ea"/>
              </a:rPr>
              <a:t>微信、</a:t>
            </a:r>
            <a:r>
              <a:rPr lang="en-US" altLang="zh-CN" sz="2800">
                <a:sym typeface="+mn-ea"/>
              </a:rPr>
              <a:t>QQ</a:t>
            </a:r>
            <a:endParaRPr lang="zh-CN" altLang="en-US" sz="2800">
              <a:sym typeface="+mn-ea"/>
            </a:endParaRPr>
          </a:p>
          <a:p>
            <a:pPr algn="l"/>
            <a:r>
              <a:rPr lang="zh-CN" altLang="en-US" sz="2800">
                <a:sym typeface="+mn-ea"/>
              </a:rPr>
              <a:t>小红书、微博</a:t>
            </a:r>
            <a:endParaRPr lang="zh-CN" altLang="en-US" sz="2800">
              <a:sym typeface="+mn-ea"/>
            </a:endParaRPr>
          </a:p>
          <a:p>
            <a:pPr algn="l"/>
            <a:r>
              <a:rPr lang="zh-CN" altLang="en-US" sz="2800">
                <a:sym typeface="+mn-ea"/>
              </a:rPr>
              <a:t>抖音、快手</a:t>
            </a:r>
            <a:r>
              <a:rPr lang="en-US" altLang="zh-CN" sz="2800">
                <a:sym typeface="+mn-ea"/>
              </a:rPr>
              <a:t>           </a:t>
            </a:r>
            <a:endParaRPr lang="en-US" altLang="zh-CN" sz="2800"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167890" y="4965700"/>
            <a:ext cx="743648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警惕：网络购物</a:t>
            </a:r>
            <a:r>
              <a:rPr lang="zh-CN" altLang="en-US" sz="2800" spc="300" dirty="0">
                <a:latin typeface="+mj-ea"/>
                <a:sym typeface="+mn-ea"/>
              </a:rPr>
              <a:t>要在正规游戏平台，不脱离平台私下交易</a:t>
            </a:r>
            <a:endParaRPr lang="zh-CN" altLang="en-US" sz="2800" spc="300" dirty="0">
              <a:latin typeface="+mj-ea"/>
              <a:sym typeface="+mn-ea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4873625" y="789305"/>
            <a:ext cx="34569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/>
              <a:t>防诈五</a:t>
            </a:r>
            <a:r>
              <a:rPr lang="en-US" altLang="zh-CN" sz="3600"/>
              <a:t>“</a:t>
            </a:r>
            <a:r>
              <a:rPr lang="zh-CN" altLang="en-US" sz="3600">
                <a:sym typeface="+mn-ea"/>
              </a:rPr>
              <a:t>不</a:t>
            </a:r>
            <a:r>
              <a:rPr lang="en-US" altLang="zh-CN" sz="3600"/>
              <a:t>”</a:t>
            </a:r>
            <a:endParaRPr lang="en-US" altLang="zh-CN" sz="3600"/>
          </a:p>
        </p:txBody>
      </p:sp>
      <p:sp>
        <p:nvSpPr>
          <p:cNvPr id="5" name="文本框 4"/>
          <p:cNvSpPr txBox="1"/>
          <p:nvPr/>
        </p:nvSpPr>
        <p:spPr>
          <a:xfrm>
            <a:off x="1061085" y="1597025"/>
            <a:ext cx="10828655" cy="45040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200000"/>
              </a:lnSpc>
            </a:pPr>
            <a:r>
              <a:rPr lang="zh-CN" altLang="en-US" sz="2800" b="1"/>
              <a:t>不轻信：</a:t>
            </a:r>
            <a:r>
              <a:rPr lang="zh-CN" altLang="en-US" sz="2400"/>
              <a:t>陌生电话、短信、链接不轻信，尤其是中奖、退款、转账等信息。</a:t>
            </a:r>
            <a:endParaRPr lang="en-US" altLang="zh-CN" sz="2400"/>
          </a:p>
          <a:p>
            <a:pPr>
              <a:lnSpc>
                <a:spcPct val="200000"/>
              </a:lnSpc>
            </a:pPr>
            <a:r>
              <a:rPr lang="zh-CN" altLang="en-US" sz="2800" b="1"/>
              <a:t>不透露：</a:t>
            </a:r>
            <a:r>
              <a:rPr lang="zh-CN" altLang="en-US" sz="2400"/>
              <a:t>不向陌生人透露身份证号、银行卡号、验证码等个人信息。</a:t>
            </a:r>
            <a:endParaRPr lang="en-US" altLang="zh-CN" sz="2400"/>
          </a:p>
          <a:p>
            <a:pPr>
              <a:lnSpc>
                <a:spcPct val="200000"/>
              </a:lnSpc>
            </a:pPr>
            <a:r>
              <a:rPr lang="zh-CN" altLang="en-US" sz="2800" b="1"/>
              <a:t>不转账：</a:t>
            </a:r>
            <a:r>
              <a:rPr lang="zh-CN" altLang="en-US" sz="2400"/>
              <a:t>未经核实身份，绝不向陌生账户转账。</a:t>
            </a:r>
            <a:endParaRPr lang="en-US" altLang="zh-CN" sz="2400"/>
          </a:p>
          <a:p>
            <a:pPr>
              <a:lnSpc>
                <a:spcPct val="200000"/>
              </a:lnSpc>
            </a:pPr>
            <a:r>
              <a:rPr lang="zh-CN" altLang="en-US" sz="2800" b="1"/>
              <a:t>不点击：</a:t>
            </a:r>
            <a:r>
              <a:rPr lang="zh-CN" altLang="en-US" sz="2400"/>
              <a:t>不明链接、二维码不随意点击或扫描。</a:t>
            </a:r>
            <a:endParaRPr lang="en-US" altLang="zh-CN" sz="2400"/>
          </a:p>
          <a:p>
            <a:pPr>
              <a:lnSpc>
                <a:spcPct val="200000"/>
              </a:lnSpc>
            </a:pPr>
            <a:r>
              <a:rPr lang="zh-CN" altLang="en-US" sz="2800" b="1"/>
              <a:t>不慌张：</a:t>
            </a:r>
            <a:r>
              <a:rPr lang="zh-CN" altLang="en-US" sz="2400"/>
              <a:t>遇到</a:t>
            </a:r>
            <a:r>
              <a:rPr lang="en-US" altLang="zh-CN" sz="2400"/>
              <a:t>“</a:t>
            </a:r>
            <a:r>
              <a:rPr lang="zh-CN" altLang="en-US" sz="2400"/>
              <a:t>紧急情况</a:t>
            </a:r>
            <a:r>
              <a:rPr lang="en-US" altLang="zh-CN" sz="2400"/>
              <a:t>”</a:t>
            </a:r>
            <a:r>
              <a:rPr lang="zh-CN" altLang="en-US" sz="2400"/>
              <a:t>保持冷静，核实后再行动。</a:t>
            </a:r>
            <a:endParaRPr lang="zh-CN" altLang="en-US" sz="2400"/>
          </a:p>
        </p:txBody>
      </p:sp>
    </p:spTree>
    <p:custDataLst>
      <p:tags r:id="rId1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感谢观看</a:t>
            </a:r>
            <a:endParaRPr lang="zh-CN" altLang="en-US"/>
          </a:p>
        </p:txBody>
      </p:sp>
      <p:sp>
        <p:nvSpPr>
          <p:cNvPr id="5" name="副标题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altLang="zh-CN"/>
              <a:t>Thank you</a:t>
            </a:r>
            <a:endParaRPr lang="en-US" altLang="zh-CN"/>
          </a:p>
        </p:txBody>
      </p:sp>
      <p:sp>
        <p:nvSpPr>
          <p:cNvPr id="8" name="年号"/>
          <p:cNvSpPr>
            <a:spLocks noGrp="1"/>
          </p:cNvSpPr>
          <p:nvPr>
            <p:ph type="body" sz="quarter" idx="15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altLang="zh-CN"/>
              <a:t>20XX</a:t>
            </a:r>
            <a:endParaRPr lang="en-US" altLang="zh-CN"/>
          </a:p>
        </p:txBody>
      </p:sp>
    </p:spTree>
    <p:custDataLst>
      <p:tags r:id="rId4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803728" y="368534"/>
            <a:ext cx="4996977" cy="1346346"/>
          </a:xfrm>
        </p:spPr>
        <p:txBody>
          <a:bodyPr/>
          <a:lstStyle/>
          <a:p>
            <a:r>
              <a:rPr lang="zh-CN" altLang="en-US"/>
              <a:t>目录</a:t>
            </a:r>
            <a:endParaRPr lang="zh-CN" altLang="en-US"/>
          </a:p>
        </p:txBody>
      </p:sp>
      <p:sp>
        <p:nvSpPr>
          <p:cNvPr id="5" name="副标题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803728" y="1756005"/>
            <a:ext cx="4989041" cy="467026"/>
          </a:xfrm>
        </p:spPr>
        <p:txBody>
          <a:bodyPr>
            <a:normAutofit fontScale="90000" lnSpcReduction="10000"/>
          </a:bodyPr>
          <a:lstStyle/>
          <a:p>
            <a:r>
              <a:rPr lang="en-US" altLang="zh-CN"/>
              <a:t>CONTENTS</a:t>
            </a:r>
            <a:endParaRPr lang="en-US" altLang="zh-CN"/>
          </a:p>
        </p:txBody>
      </p:sp>
      <p:sp>
        <p:nvSpPr>
          <p:cNvPr id="6" name="序号"/>
          <p:cNvSpPr txBox="1"/>
          <p:nvPr>
            <p:custDataLst>
              <p:tags r:id="rId3"/>
            </p:custDataLst>
          </p:nvPr>
        </p:nvSpPr>
        <p:spPr>
          <a:xfrm>
            <a:off x="4305935" y="2797810"/>
            <a:ext cx="834390" cy="50419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US" sz="3200" b="1">
                <a:solidFill>
                  <a:schemeClr val="lt1">
                    <a:lumMod val="100000"/>
                  </a:schemeClr>
                </a:solidFill>
                <a:latin typeface="+mj-lt"/>
                <a:ea typeface="+mj-ea"/>
              </a:rPr>
              <a:t>01</a:t>
            </a:r>
            <a:endParaRPr lang="en-US" sz="3200" b="1">
              <a:solidFill>
                <a:schemeClr val="lt1">
                  <a:lumMod val="100000"/>
                </a:schemeClr>
              </a:solidFill>
              <a:latin typeface="+mj-lt"/>
              <a:ea typeface="+mj-ea"/>
            </a:endParaRPr>
          </a:p>
        </p:txBody>
      </p:sp>
      <p:sp>
        <p:nvSpPr>
          <p:cNvPr id="7" name="项标题"/>
          <p:cNvSpPr txBox="1"/>
          <p:nvPr>
            <p:custDataLst>
              <p:tags r:id="rId4"/>
            </p:custDataLst>
          </p:nvPr>
        </p:nvSpPr>
        <p:spPr>
          <a:xfrm>
            <a:off x="5443855" y="2797810"/>
            <a:ext cx="5826760" cy="50419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3200" b="1" spc="300" dirty="0">
                <a:solidFill>
                  <a:schemeClr val="lt1">
                    <a:lumMod val="100000"/>
                  </a:schemeClr>
                </a:solidFill>
                <a:latin typeface="+mj-ea"/>
                <a:ea typeface="+mj-ea"/>
                <a:sym typeface="+mn-ea"/>
              </a:rPr>
              <a:t>网络游戏产品虚假交易类诈骗</a:t>
            </a:r>
            <a:endParaRPr lang="zh-CN" altLang="en-US" sz="3200" b="1" spc="300" dirty="0">
              <a:solidFill>
                <a:schemeClr val="lt1">
                  <a:lumMod val="100000"/>
                </a:schemeClr>
              </a:solidFill>
              <a:latin typeface="+mj-ea"/>
              <a:ea typeface="+mj-ea"/>
              <a:sym typeface="+mn-ea"/>
            </a:endParaRPr>
          </a:p>
        </p:txBody>
      </p:sp>
      <p:sp>
        <p:nvSpPr>
          <p:cNvPr id="19" name="序号"/>
          <p:cNvSpPr txBox="1"/>
          <p:nvPr>
            <p:custDataLst>
              <p:tags r:id="rId5"/>
            </p:custDataLst>
          </p:nvPr>
        </p:nvSpPr>
        <p:spPr>
          <a:xfrm>
            <a:off x="4305935" y="3571875"/>
            <a:ext cx="834390" cy="50419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US" sz="3200" b="1" dirty="0">
                <a:solidFill>
                  <a:schemeClr val="lt1">
                    <a:lumMod val="100000"/>
                  </a:schemeClr>
                </a:solidFill>
                <a:latin typeface="+mj-lt"/>
                <a:ea typeface="+mj-ea"/>
              </a:rPr>
              <a:t>02</a:t>
            </a:r>
            <a:endParaRPr lang="en-US" sz="3200" b="1" dirty="0">
              <a:solidFill>
                <a:schemeClr val="lt1">
                  <a:lumMod val="100000"/>
                </a:schemeClr>
              </a:solidFill>
              <a:latin typeface="+mj-lt"/>
              <a:ea typeface="+mj-ea"/>
            </a:endParaRPr>
          </a:p>
        </p:txBody>
      </p:sp>
      <p:sp>
        <p:nvSpPr>
          <p:cNvPr id="20" name="项标题"/>
          <p:cNvSpPr txBox="1"/>
          <p:nvPr>
            <p:custDataLst>
              <p:tags r:id="rId6"/>
            </p:custDataLst>
          </p:nvPr>
        </p:nvSpPr>
        <p:spPr>
          <a:xfrm>
            <a:off x="5443855" y="3571875"/>
            <a:ext cx="5337810" cy="50419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zh-CN" altLang="en-US" sz="3200" b="1" spc="300" dirty="0">
                <a:solidFill>
                  <a:schemeClr val="lt1">
                    <a:lumMod val="100000"/>
                  </a:schemeClr>
                </a:solidFill>
                <a:latin typeface="+mj-ea"/>
                <a:ea typeface="+mj-ea"/>
              </a:rPr>
              <a:t>冒充熟人、领导类诈骗</a:t>
            </a:r>
            <a:endParaRPr lang="zh-CN" altLang="en-US" sz="3200" b="1" spc="300" dirty="0">
              <a:solidFill>
                <a:schemeClr val="lt1">
                  <a:lumMod val="10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2" name="序号"/>
          <p:cNvSpPr txBox="1"/>
          <p:nvPr>
            <p:custDataLst>
              <p:tags r:id="rId7"/>
            </p:custDataLst>
          </p:nvPr>
        </p:nvSpPr>
        <p:spPr>
          <a:xfrm>
            <a:off x="4305935" y="4345305"/>
            <a:ext cx="834390" cy="50419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US" sz="3200" b="1" dirty="0">
                <a:solidFill>
                  <a:schemeClr val="lt1">
                    <a:lumMod val="100000"/>
                  </a:schemeClr>
                </a:solidFill>
                <a:latin typeface="+mj-lt"/>
                <a:ea typeface="+mj-ea"/>
              </a:rPr>
              <a:t>03</a:t>
            </a:r>
            <a:endParaRPr lang="en-US" sz="3200" b="1" dirty="0">
              <a:solidFill>
                <a:schemeClr val="lt1">
                  <a:lumMod val="100000"/>
                </a:schemeClr>
              </a:solidFill>
              <a:latin typeface="+mj-lt"/>
              <a:ea typeface="+mj-ea"/>
            </a:endParaRPr>
          </a:p>
        </p:txBody>
      </p:sp>
      <p:sp>
        <p:nvSpPr>
          <p:cNvPr id="23" name="项标题"/>
          <p:cNvSpPr txBox="1"/>
          <p:nvPr>
            <p:custDataLst>
              <p:tags r:id="rId8"/>
            </p:custDataLst>
          </p:nvPr>
        </p:nvSpPr>
        <p:spPr>
          <a:xfrm>
            <a:off x="5443855" y="4345305"/>
            <a:ext cx="5337810" cy="50419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3200" b="1" spc="300" dirty="0">
                <a:solidFill>
                  <a:schemeClr val="lt1">
                    <a:lumMod val="100000"/>
                  </a:schemeClr>
                </a:solidFill>
                <a:latin typeface="+mj-ea"/>
                <a:ea typeface="+mj-ea"/>
                <a:sym typeface="+mn-ea"/>
              </a:rPr>
              <a:t>虚假购物服务</a:t>
            </a:r>
            <a:r>
              <a:rPr lang="zh-CN" altLang="en-US" sz="3200" b="1" spc="300" dirty="0">
                <a:solidFill>
                  <a:schemeClr val="lt1">
                    <a:lumMod val="100000"/>
                  </a:schemeClr>
                </a:solidFill>
                <a:latin typeface="+mj-ea"/>
                <a:ea typeface="+mj-ea"/>
                <a:sym typeface="+mn-ea"/>
              </a:rPr>
              <a:t>类</a:t>
            </a:r>
            <a:r>
              <a:rPr lang="zh-CN" altLang="en-US" sz="3200" b="1" spc="300" dirty="0">
                <a:solidFill>
                  <a:schemeClr val="lt1">
                    <a:lumMod val="100000"/>
                  </a:schemeClr>
                </a:solidFill>
                <a:latin typeface="+mj-ea"/>
                <a:ea typeface="+mj-ea"/>
                <a:sym typeface="+mn-ea"/>
              </a:rPr>
              <a:t>诈骗</a:t>
            </a:r>
            <a:endParaRPr lang="zh-CN" altLang="en-US" sz="3200" b="1" spc="300" dirty="0">
              <a:solidFill>
                <a:schemeClr val="lt1">
                  <a:lumMod val="100000"/>
                </a:schemeClr>
              </a:solidFill>
              <a:latin typeface="+mj-ea"/>
              <a:ea typeface="+mj-ea"/>
              <a:sym typeface="+mn-ea"/>
            </a:endParaRPr>
          </a:p>
        </p:txBody>
      </p:sp>
    </p:spTree>
    <p:custDataLst>
      <p:tags r:id="rId9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694680" y="2397125"/>
            <a:ext cx="5280660" cy="2249805"/>
          </a:xfrm>
          <a:effectLst/>
        </p:spPr>
        <p:txBody>
          <a:bodyPr/>
          <a:lstStyle/>
          <a:p>
            <a:r>
              <a:rPr sz="4400" spc="30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sym typeface="+mn-ea"/>
              </a:rPr>
              <a:t>网络游戏产品虚假交易类诈骗</a:t>
            </a:r>
            <a:endParaRPr lang="en-US" altLang="zh-CN" sz="4400" spc="30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sym typeface="+mn-ea"/>
            </a:endParaRPr>
          </a:p>
        </p:txBody>
      </p:sp>
      <p:sp>
        <p:nvSpPr>
          <p:cNvPr id="6" name="节编号"/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>
          <a:xfrm>
            <a:off x="5727700" y="488315"/>
            <a:ext cx="2921000" cy="1902460"/>
          </a:xfrm>
        </p:spPr>
        <p:txBody>
          <a:bodyPr/>
          <a:lstStyle/>
          <a:p>
            <a:r>
              <a:rPr lang="en-US" altLang="zh-CN" sz="9000"/>
              <a:t>01</a:t>
            </a:r>
            <a:endParaRPr lang="en-US" altLang="zh-CN" sz="9000"/>
          </a:p>
        </p:txBody>
      </p:sp>
    </p:spTree>
    <p:custDataLst>
      <p:tags r:id="rId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 sz="3600" spc="300" dirty="0">
                <a:latin typeface="+mj-ea"/>
                <a:sym typeface="+mn-ea"/>
              </a:rPr>
              <a:t>一、网络游戏产品虚假交易类诈骗</a:t>
            </a:r>
            <a:endParaRPr lang="zh-CN" altLang="en-US" sz="3600" spc="300" dirty="0">
              <a:latin typeface="+mj-ea"/>
              <a:sym typeface="+mn-ea"/>
            </a:endParaRPr>
          </a:p>
        </p:txBody>
      </p:sp>
      <p:sp>
        <p:nvSpPr>
          <p:cNvPr id="3" name="正文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1529715"/>
            <a:ext cx="10515600" cy="3111500"/>
          </a:xfrm>
        </p:spPr>
        <p:txBody>
          <a:bodyPr/>
          <a:lstStyle/>
          <a:p>
            <a:pPr algn="l"/>
            <a:r>
              <a:rPr lang="zh-CN" altLang="en-US" sz="2800"/>
              <a:t>案例</a:t>
            </a:r>
            <a:r>
              <a:rPr lang="en-US" altLang="zh-CN" sz="2800"/>
              <a:t>1</a:t>
            </a:r>
            <a:r>
              <a:rPr lang="zh-CN" altLang="en-US" sz="2800"/>
              <a:t>：</a:t>
            </a:r>
            <a:r>
              <a:rPr lang="en-US" altLang="zh-CN" sz="2800"/>
              <a:t>2025</a:t>
            </a:r>
            <a:r>
              <a:rPr lang="zh-CN" altLang="en-US" sz="2800"/>
              <a:t>年</a:t>
            </a:r>
            <a:r>
              <a:rPr lang="en-US" altLang="zh-CN" sz="2800"/>
              <a:t>1</a:t>
            </a:r>
            <a:r>
              <a:rPr lang="zh-CN" altLang="en-US" sz="2800"/>
              <a:t>月</a:t>
            </a:r>
            <a:r>
              <a:rPr lang="en-US" altLang="zh-CN" sz="2800"/>
              <a:t>12</a:t>
            </a:r>
            <a:r>
              <a:rPr lang="zh-CN" altLang="en-US" sz="2800"/>
              <a:t>日，郑同学被虚假买卖游戏账号的方式诈骗，</a:t>
            </a:r>
            <a:r>
              <a:rPr lang="zh-CN" altLang="en-US" sz="2800">
                <a:sym typeface="+mn-ea"/>
              </a:rPr>
              <a:t>郑同学玩手机看见卖王者荣耀账号的的抖音视频，郑同学</a:t>
            </a:r>
            <a:r>
              <a:rPr lang="zh-CN" altLang="en-US" sz="2800"/>
              <a:t>添加对方微信、</a:t>
            </a:r>
            <a:r>
              <a:rPr lang="en-US" altLang="zh-CN" sz="2800"/>
              <a:t>QQ</a:t>
            </a:r>
            <a:r>
              <a:rPr lang="zh-CN" altLang="en-US" sz="2800"/>
              <a:t>联系，后郑同学微信扫码转账</a:t>
            </a:r>
            <a:r>
              <a:rPr lang="en-US" altLang="zh-CN" sz="2800"/>
              <a:t>1275</a:t>
            </a:r>
            <a:r>
              <a:rPr lang="zh-CN" altLang="en-US" sz="2800"/>
              <a:t>元，但对方收钱后就失去联系，</a:t>
            </a:r>
            <a:r>
              <a:rPr lang="zh-CN" altLang="en-US" sz="2800">
                <a:sym typeface="+mn-ea"/>
              </a:rPr>
              <a:t>郑同学意识到被骗后立即报案。</a:t>
            </a:r>
            <a:endParaRPr lang="zh-CN" altLang="en-US" sz="2800">
              <a:sym typeface="+mn-ea"/>
            </a:endParaRPr>
          </a:p>
          <a:p>
            <a:pPr algn="l"/>
            <a:endParaRPr lang="zh-CN" altLang="en-US" sz="2800"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 sz="3600" spc="300" dirty="0">
                <a:latin typeface="+mj-ea"/>
                <a:sym typeface="+mn-ea"/>
              </a:rPr>
              <a:t>一、网络游戏产品虚假交易类诈骗</a:t>
            </a:r>
            <a:endParaRPr lang="zh-CN" altLang="en-US" sz="3600" spc="300" dirty="0">
              <a:latin typeface="+mj-ea"/>
              <a:sym typeface="+mn-ea"/>
            </a:endParaRPr>
          </a:p>
        </p:txBody>
      </p:sp>
      <p:sp>
        <p:nvSpPr>
          <p:cNvPr id="3" name="正文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1529715"/>
            <a:ext cx="10515600" cy="3515360"/>
          </a:xfrm>
        </p:spPr>
        <p:txBody>
          <a:bodyPr vert="horz" wrap="square" lIns="0" tIns="0" rIns="0" bIns="0" rtlCol="0">
            <a:noAutofit/>
          </a:bodyPr>
          <a:lstStyle/>
          <a:p>
            <a:pPr lvl="0" algn="l">
              <a:buClrTx/>
              <a:buSzTx/>
            </a:pPr>
            <a:r>
              <a:rPr lang="zh-CN" altLang="en-US" sz="2800">
                <a:sym typeface="+mn-ea"/>
              </a:rPr>
              <a:t>案例</a:t>
            </a:r>
            <a:r>
              <a:rPr lang="zh-CN" altLang="en-US" sz="2800">
                <a:sym typeface="+mn-ea"/>
              </a:rPr>
              <a:t>2</a:t>
            </a:r>
            <a:r>
              <a:rPr lang="zh-CN" altLang="en-US" sz="2800">
                <a:sym typeface="+mn-ea"/>
              </a:rPr>
              <a:t>：</a:t>
            </a:r>
            <a:r>
              <a:rPr lang="zh-CN" altLang="en-US" sz="2800">
                <a:sym typeface="+mn-ea"/>
              </a:rPr>
              <a:t>202</a:t>
            </a:r>
            <a:r>
              <a:rPr lang="en-US" altLang="zh-CN" sz="2800">
                <a:sym typeface="+mn-ea"/>
              </a:rPr>
              <a:t>5</a:t>
            </a:r>
            <a:r>
              <a:rPr lang="zh-CN" altLang="en-US" sz="2800">
                <a:sym typeface="+mn-ea"/>
              </a:rPr>
              <a:t>年</a:t>
            </a:r>
            <a:r>
              <a:rPr lang="en-US" altLang="zh-CN" sz="2800">
                <a:sym typeface="+mn-ea"/>
              </a:rPr>
              <a:t>2</a:t>
            </a:r>
            <a:r>
              <a:rPr lang="zh-CN" altLang="en-US" sz="2800">
                <a:sym typeface="+mn-ea"/>
              </a:rPr>
              <a:t>月</a:t>
            </a:r>
            <a:r>
              <a:rPr lang="en-US" altLang="zh-CN" sz="2800">
                <a:sym typeface="+mn-ea"/>
              </a:rPr>
              <a:t>1</a:t>
            </a:r>
            <a:r>
              <a:rPr lang="en-US" altLang="zh-CN" sz="2800">
                <a:sym typeface="+mn-ea"/>
              </a:rPr>
              <a:t>0</a:t>
            </a:r>
            <a:r>
              <a:rPr lang="zh-CN" altLang="en-US" sz="2800">
                <a:sym typeface="+mn-ea"/>
              </a:rPr>
              <a:t>日</a:t>
            </a:r>
            <a:r>
              <a:rPr lang="zh-CN" altLang="en-US" sz="2800">
                <a:sym typeface="+mn-ea"/>
              </a:rPr>
              <a:t>，</a:t>
            </a:r>
            <a:r>
              <a:rPr lang="zh-CN" altLang="en-US" sz="2800">
                <a:sym typeface="+mn-ea"/>
              </a:rPr>
              <a:t>钟同学</a:t>
            </a:r>
            <a:r>
              <a:rPr lang="zh-CN" altLang="en-US" sz="2800">
                <a:sym typeface="+mn-ea"/>
              </a:rPr>
              <a:t>被</a:t>
            </a:r>
            <a:r>
              <a:rPr lang="zh-CN" altLang="en-US" sz="2800">
                <a:sym typeface="+mn-ea"/>
              </a:rPr>
              <a:t>购买游戏皮肤的方式诈骗</a:t>
            </a:r>
            <a:r>
              <a:rPr lang="en-US" altLang="zh-CN" sz="2800">
                <a:sym typeface="+mn-ea"/>
              </a:rPr>
              <a:t>12</a:t>
            </a:r>
            <a:r>
              <a:rPr lang="zh-CN" altLang="en-US" sz="2800">
                <a:sym typeface="+mn-ea"/>
              </a:rPr>
              <a:t>万</a:t>
            </a:r>
            <a:r>
              <a:rPr lang="zh-CN" altLang="en-US" sz="2800">
                <a:sym typeface="+mn-ea"/>
              </a:rPr>
              <a:t>元人民币。</a:t>
            </a:r>
            <a:r>
              <a:rPr lang="zh-CN" altLang="en-US" sz="2800">
                <a:sym typeface="+mn-ea"/>
              </a:rPr>
              <a:t>钟同学在</a:t>
            </a:r>
            <a:r>
              <a:rPr lang="zh-CN" altLang="en-US" sz="2800">
                <a:sym typeface="+mn-ea"/>
              </a:rPr>
              <a:t>家中玩“</a:t>
            </a:r>
            <a:r>
              <a:rPr lang="zh-CN" altLang="en-US" sz="2800">
                <a:sym typeface="+mn-ea"/>
              </a:rPr>
              <a:t>和平</a:t>
            </a:r>
            <a:r>
              <a:rPr lang="zh-CN" altLang="en-US" sz="2800">
                <a:sym typeface="+mn-ea"/>
              </a:rPr>
              <a:t>精英</a:t>
            </a:r>
            <a:r>
              <a:rPr lang="zh-CN" altLang="en-US" sz="2800">
                <a:sym typeface="+mn-ea"/>
              </a:rPr>
              <a:t>”</a:t>
            </a:r>
            <a:r>
              <a:rPr lang="zh-CN" altLang="en-US" sz="2800">
                <a:sym typeface="+mn-ea"/>
              </a:rPr>
              <a:t>时组队了一个陌生玩家</a:t>
            </a:r>
            <a:r>
              <a:rPr lang="zh-CN" altLang="en-US" sz="2800">
                <a:sym typeface="+mn-ea"/>
              </a:rPr>
              <a:t>，</a:t>
            </a:r>
            <a:r>
              <a:rPr lang="zh-CN" altLang="en-US" sz="2800">
                <a:sym typeface="+mn-ea"/>
              </a:rPr>
              <a:t>对方在</a:t>
            </a:r>
            <a:r>
              <a:rPr lang="zh-CN" altLang="en-US" sz="2800">
                <a:sym typeface="+mn-ea"/>
              </a:rPr>
              <a:t>队伍聊天</a:t>
            </a:r>
            <a:r>
              <a:rPr lang="zh-CN" altLang="en-US" sz="2800">
                <a:sym typeface="+mn-ea"/>
              </a:rPr>
              <a:t>里说送游戏皮肤</a:t>
            </a:r>
            <a:r>
              <a:rPr lang="zh-CN" altLang="en-US" sz="2800">
                <a:sym typeface="+mn-ea"/>
              </a:rPr>
              <a:t>，</a:t>
            </a:r>
            <a:r>
              <a:rPr lang="zh-CN" altLang="en-US" sz="2800">
                <a:sym typeface="+mn-ea"/>
              </a:rPr>
              <a:t>让</a:t>
            </a:r>
            <a:r>
              <a:rPr lang="zh-CN" altLang="en-US" sz="2800">
                <a:sym typeface="+mn-ea"/>
              </a:rPr>
              <a:t>钟同学关注其</a:t>
            </a:r>
            <a:r>
              <a:rPr lang="zh-CN" altLang="en-US" sz="2800">
                <a:sym typeface="+mn-ea"/>
              </a:rPr>
              <a:t>抖音</a:t>
            </a:r>
            <a:r>
              <a:rPr lang="zh-CN" altLang="en-US" sz="2800">
                <a:sym typeface="+mn-ea"/>
              </a:rPr>
              <a:t>账号，后</a:t>
            </a:r>
            <a:r>
              <a:rPr lang="zh-CN" altLang="en-US" sz="2800">
                <a:sym typeface="+mn-ea"/>
              </a:rPr>
              <a:t>对方通过抖音语音电话指导</a:t>
            </a:r>
            <a:r>
              <a:rPr lang="zh-CN" altLang="en-US" sz="2800">
                <a:sym typeface="+mn-ea"/>
              </a:rPr>
              <a:t>，钟同学</a:t>
            </a:r>
            <a:r>
              <a:rPr lang="zh-CN" altLang="en-US" sz="2800">
                <a:sym typeface="+mn-ea"/>
              </a:rPr>
              <a:t>按照指导在手机上操作</a:t>
            </a:r>
            <a:r>
              <a:rPr lang="zh-CN" altLang="en-US" sz="2800">
                <a:sym typeface="+mn-ea"/>
              </a:rPr>
              <a:t>，并把收到的</a:t>
            </a:r>
            <a:r>
              <a:rPr lang="zh-CN" altLang="en-US" sz="2800">
                <a:sym typeface="+mn-ea"/>
              </a:rPr>
              <a:t>验证码告诉给对方</a:t>
            </a:r>
            <a:r>
              <a:rPr lang="zh-CN" altLang="en-US" sz="2800">
                <a:sym typeface="+mn-ea"/>
              </a:rPr>
              <a:t>，随即</a:t>
            </a:r>
            <a:r>
              <a:rPr lang="zh-CN" altLang="en-US" sz="2800">
                <a:sym typeface="+mn-ea"/>
              </a:rPr>
              <a:t>银行卡里的钱被转走</a:t>
            </a:r>
            <a:r>
              <a:rPr lang="en-US" altLang="zh-CN" sz="2800">
                <a:sym typeface="+mn-ea"/>
              </a:rPr>
              <a:t>12</a:t>
            </a:r>
            <a:r>
              <a:rPr lang="zh-CN" altLang="en-US" sz="2800">
                <a:sym typeface="+mn-ea"/>
              </a:rPr>
              <a:t>万元</a:t>
            </a:r>
            <a:r>
              <a:rPr lang="zh-CN" altLang="en-US" sz="2800">
                <a:sym typeface="+mn-ea"/>
              </a:rPr>
              <a:t>。</a:t>
            </a:r>
            <a:endParaRPr lang="zh-CN" altLang="en-US" sz="2800">
              <a:sym typeface="+mn-ea"/>
            </a:endParaRPr>
          </a:p>
          <a:p>
            <a:pPr lvl="0" algn="l">
              <a:buClrTx/>
              <a:buSzTx/>
            </a:pPr>
            <a:endParaRPr lang="zh-CN" altLang="en-US" sz="2800"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 sz="3600" spc="300" dirty="0">
                <a:latin typeface="+mj-ea"/>
                <a:sym typeface="+mn-ea"/>
              </a:rPr>
              <a:t>一、网络游戏产品虚假交易类诈骗</a:t>
            </a:r>
            <a:endParaRPr lang="zh-CN" altLang="en-US" sz="3600" spc="300" dirty="0">
              <a:latin typeface="+mj-ea"/>
              <a:sym typeface="+mn-ea"/>
            </a:endParaRPr>
          </a:p>
        </p:txBody>
      </p:sp>
      <p:sp>
        <p:nvSpPr>
          <p:cNvPr id="3" name="正文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771650" y="1744345"/>
            <a:ext cx="1679575" cy="3111500"/>
          </a:xfrm>
        </p:spPr>
        <p:txBody>
          <a:bodyPr/>
          <a:lstStyle/>
          <a:p>
            <a:pPr algn="l"/>
            <a:r>
              <a:rPr lang="zh-CN" sz="2800">
                <a:sym typeface="+mn-ea"/>
              </a:rPr>
              <a:t>游戏</a:t>
            </a:r>
            <a:r>
              <a:rPr lang="en-US" altLang="zh-CN" sz="2800">
                <a:sym typeface="+mn-ea"/>
              </a:rPr>
              <a:t> </a:t>
            </a:r>
            <a:endParaRPr lang="en-US" altLang="zh-CN" sz="2800">
              <a:sym typeface="+mn-ea"/>
            </a:endParaRPr>
          </a:p>
          <a:p>
            <a:pPr algn="l"/>
            <a:r>
              <a:rPr lang="zh-CN" altLang="en-US" sz="2800">
                <a:sym typeface="+mn-ea"/>
              </a:rPr>
              <a:t>王者荣耀</a:t>
            </a:r>
            <a:endParaRPr lang="zh-CN" altLang="en-US" sz="2800">
              <a:sym typeface="+mn-ea"/>
            </a:endParaRPr>
          </a:p>
          <a:p>
            <a:pPr algn="l"/>
            <a:r>
              <a:rPr lang="zh-CN" altLang="en-US" sz="2800">
                <a:sym typeface="+mn-ea"/>
              </a:rPr>
              <a:t>和平精英</a:t>
            </a:r>
            <a:endParaRPr lang="zh-CN" altLang="en-US" sz="2800">
              <a:sym typeface="+mn-ea"/>
            </a:endParaRPr>
          </a:p>
          <a:p>
            <a:pPr algn="l"/>
            <a:r>
              <a:rPr lang="zh-CN" altLang="en-US" sz="2800">
                <a:sym typeface="+mn-ea"/>
              </a:rPr>
              <a:t>第五人格</a:t>
            </a:r>
            <a:r>
              <a:rPr lang="en-US" altLang="zh-CN" sz="2800">
                <a:sym typeface="+mn-ea"/>
              </a:rPr>
              <a:t>              </a:t>
            </a:r>
            <a:endParaRPr lang="en-US" altLang="zh-CN" sz="2800">
              <a:sym typeface="+mn-ea"/>
            </a:endParaRPr>
          </a:p>
        </p:txBody>
      </p:sp>
      <p:sp>
        <p:nvSpPr>
          <p:cNvPr id="4" name="正文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4437380" y="1744345"/>
            <a:ext cx="2168525" cy="3111500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>
                    <a:lumMod val="10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38480" indent="-206375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>
                    <a:lumMod val="10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98830" indent="-161925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>
                    <a:lumMod val="10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30605" indent="-149225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lt1">
                    <a:lumMod val="10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35075" indent="-12700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lt1">
                    <a:lumMod val="10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800">
                <a:sym typeface="+mn-ea"/>
              </a:rPr>
              <a:t>方式</a:t>
            </a:r>
            <a:endParaRPr lang="en-US" altLang="zh-CN" sz="2800">
              <a:sym typeface="+mn-ea"/>
            </a:endParaRPr>
          </a:p>
          <a:p>
            <a:pPr algn="l"/>
            <a:r>
              <a:rPr lang="zh-CN" altLang="en-US" sz="2800">
                <a:sym typeface="+mn-ea"/>
              </a:rPr>
              <a:t>送皮肤</a:t>
            </a:r>
            <a:endParaRPr lang="zh-CN" altLang="en-US" sz="2800">
              <a:sym typeface="+mn-ea"/>
            </a:endParaRPr>
          </a:p>
          <a:p>
            <a:pPr algn="l"/>
            <a:r>
              <a:rPr lang="zh-CN" altLang="en-US" sz="2800">
                <a:sym typeface="+mn-ea"/>
              </a:rPr>
              <a:t>送角色</a:t>
            </a:r>
            <a:endParaRPr lang="zh-CN" altLang="en-US" sz="2800">
              <a:sym typeface="+mn-ea"/>
            </a:endParaRPr>
          </a:p>
          <a:p>
            <a:pPr algn="l"/>
            <a:r>
              <a:rPr lang="zh-CN" altLang="en-US" sz="2800">
                <a:sym typeface="+mn-ea"/>
              </a:rPr>
              <a:t>开通月卡</a:t>
            </a:r>
            <a:r>
              <a:rPr lang="en-US" altLang="zh-CN" sz="2800">
                <a:sym typeface="+mn-ea"/>
              </a:rPr>
              <a:t>            </a:t>
            </a:r>
            <a:endParaRPr lang="en-US" altLang="zh-CN" sz="2800">
              <a:sym typeface="+mn-ea"/>
            </a:endParaRPr>
          </a:p>
        </p:txBody>
      </p:sp>
      <p:sp>
        <p:nvSpPr>
          <p:cNvPr id="5" name="正文"/>
          <p:cNvSpPr>
            <a:spLocks noGrp="1"/>
          </p:cNvSpPr>
          <p:nvPr>
            <p:custDataLst>
              <p:tags r:id="rId4"/>
            </p:custDataLst>
          </p:nvPr>
        </p:nvSpPr>
        <p:spPr>
          <a:xfrm>
            <a:off x="6933565" y="1760855"/>
            <a:ext cx="2809240" cy="3330575"/>
          </a:xfrm>
          <a:prstGeom prst="rect">
            <a:avLst/>
          </a:prstGeom>
        </p:spPr>
        <p:txBody>
          <a:bodyPr vert="horz" wrap="square" lIns="0" tIns="0" rIns="0" bIns="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>
                    <a:lumMod val="10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38480" indent="-206375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>
                    <a:lumMod val="10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98830" indent="-161925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>
                    <a:lumMod val="10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30605" indent="-149225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lt1">
                    <a:lumMod val="10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35075" indent="-12700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lt1">
                    <a:lumMod val="10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800">
                <a:sym typeface="+mn-ea"/>
              </a:rPr>
              <a:t>引流</a:t>
            </a:r>
            <a:endParaRPr lang="en-US" altLang="zh-CN" sz="2800">
              <a:sym typeface="+mn-ea"/>
            </a:endParaRPr>
          </a:p>
          <a:p>
            <a:pPr algn="l"/>
            <a:r>
              <a:rPr lang="zh-CN" altLang="en-US" sz="2800">
                <a:sym typeface="+mn-ea"/>
              </a:rPr>
              <a:t>游戏聊天、语音</a:t>
            </a:r>
            <a:endParaRPr lang="zh-CN" altLang="en-US" sz="2800">
              <a:sym typeface="+mn-ea"/>
            </a:endParaRPr>
          </a:p>
          <a:p>
            <a:pPr algn="l"/>
            <a:r>
              <a:rPr lang="zh-CN" altLang="en-US" sz="2800">
                <a:sym typeface="+mn-ea"/>
              </a:rPr>
              <a:t>微信、</a:t>
            </a:r>
            <a:r>
              <a:rPr lang="en-US" altLang="zh-CN" sz="2800">
                <a:sym typeface="+mn-ea"/>
              </a:rPr>
              <a:t>QQ</a:t>
            </a:r>
            <a:endParaRPr lang="zh-CN" altLang="en-US" sz="2800">
              <a:sym typeface="+mn-ea"/>
            </a:endParaRPr>
          </a:p>
          <a:p>
            <a:pPr algn="l"/>
            <a:r>
              <a:rPr lang="zh-CN" altLang="en-US" sz="2800">
                <a:sym typeface="+mn-ea"/>
              </a:rPr>
              <a:t>小红书、微博</a:t>
            </a:r>
            <a:r>
              <a:rPr lang="en-US" altLang="zh-CN" sz="2800">
                <a:sym typeface="+mn-ea"/>
              </a:rPr>
              <a:t>           </a:t>
            </a:r>
            <a:endParaRPr lang="en-US" altLang="zh-CN" sz="2800"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630170" y="5224145"/>
            <a:ext cx="743648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警惕：购买</a:t>
            </a:r>
            <a:r>
              <a:rPr lang="zh-CN" altLang="en-US" sz="2800" spc="300" dirty="0">
                <a:latin typeface="+mj-ea"/>
                <a:sym typeface="+mn-ea"/>
              </a:rPr>
              <a:t>网络游戏产品一定要在正规游戏平台，不轻信陌生人花言巧语</a:t>
            </a:r>
            <a:endParaRPr lang="zh-CN" altLang="en-US" sz="2800" spc="300" dirty="0">
              <a:latin typeface="+mj-ea"/>
              <a:sym typeface="+mn-ea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694680" y="2397125"/>
            <a:ext cx="5280660" cy="2249805"/>
          </a:xfrm>
        </p:spPr>
        <p:txBody>
          <a:bodyPr/>
          <a:lstStyle/>
          <a:p>
            <a:r>
              <a:rPr sz="4400" spc="300">
                <a:sym typeface="+mn-ea"/>
              </a:rPr>
              <a:t>冒充熟人、领导类诈骗</a:t>
            </a:r>
            <a:endParaRPr lang="en-US" altLang="zh-CN" sz="4400" spc="300">
              <a:sym typeface="+mn-ea"/>
            </a:endParaRPr>
          </a:p>
        </p:txBody>
      </p:sp>
      <p:sp>
        <p:nvSpPr>
          <p:cNvPr id="6" name="节编号"/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>
          <a:xfrm>
            <a:off x="5727700" y="488315"/>
            <a:ext cx="2921000" cy="1902460"/>
          </a:xfrm>
        </p:spPr>
        <p:txBody>
          <a:bodyPr/>
          <a:lstStyle/>
          <a:p>
            <a:r>
              <a:rPr lang="en-US" altLang="zh-CN" sz="9000"/>
              <a:t>02</a:t>
            </a:r>
            <a:endParaRPr lang="en-US" altLang="zh-CN" sz="9000"/>
          </a:p>
        </p:txBody>
      </p:sp>
    </p:spTree>
    <p:custDataLst>
      <p:tags r:id="rId3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sz="3600" spc="300">
                <a:sym typeface="+mn-ea"/>
              </a:rPr>
              <a:t>二、</a:t>
            </a:r>
            <a:r>
              <a:rPr sz="3600" spc="300">
                <a:sym typeface="+mn-ea"/>
              </a:rPr>
              <a:t>冒充熟人、领导类诈骗</a:t>
            </a:r>
            <a:endParaRPr lang="zh-CN" altLang="en-US" sz="3600" spc="300" dirty="0">
              <a:latin typeface="+mj-ea"/>
              <a:sym typeface="+mn-ea"/>
            </a:endParaRPr>
          </a:p>
        </p:txBody>
      </p:sp>
      <p:sp>
        <p:nvSpPr>
          <p:cNvPr id="3" name="正文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1364615"/>
            <a:ext cx="10515600" cy="3026410"/>
          </a:xfrm>
        </p:spPr>
        <p:txBody>
          <a:bodyPr/>
          <a:lstStyle/>
          <a:p>
            <a:r>
              <a:rPr lang="zh-CN" altLang="en-US" sz="2800"/>
              <a:t>案例</a:t>
            </a:r>
            <a:r>
              <a:rPr lang="en-US" altLang="zh-CN" sz="2800"/>
              <a:t>1</a:t>
            </a:r>
            <a:r>
              <a:rPr lang="zh-CN" altLang="en-US" sz="2800"/>
              <a:t>：</a:t>
            </a:r>
            <a:r>
              <a:rPr lang="en-US" altLang="zh-CN" sz="2800"/>
              <a:t>2025</a:t>
            </a:r>
            <a:r>
              <a:rPr lang="zh-CN" altLang="en-US" sz="2800"/>
              <a:t>年</a:t>
            </a:r>
            <a:r>
              <a:rPr lang="en-US" altLang="zh-CN" sz="2800"/>
              <a:t>1</a:t>
            </a:r>
            <a:r>
              <a:rPr lang="zh-CN" altLang="en-US" sz="2800"/>
              <a:t>月</a:t>
            </a:r>
            <a:r>
              <a:rPr lang="en-US" altLang="zh-CN" sz="2800"/>
              <a:t>5</a:t>
            </a:r>
            <a:r>
              <a:rPr lang="zh-CN" altLang="en-US" sz="2800"/>
              <a:t>日，</a:t>
            </a:r>
            <a:r>
              <a:rPr lang="zh-CN" altLang="en-US" sz="2800">
                <a:sym typeface="+mn-ea"/>
              </a:rPr>
              <a:t>钟同学</a:t>
            </a:r>
            <a:r>
              <a:rPr lang="en-US" altLang="zh-CN" sz="2800">
                <a:sym typeface="+mn-ea"/>
              </a:rPr>
              <a:t>被</a:t>
            </a:r>
            <a:r>
              <a:rPr lang="en-US" altLang="zh-CN" sz="2800">
                <a:sym typeface="+mn-ea"/>
              </a:rPr>
              <a:t>冒充熟人、领导类诈骗</a:t>
            </a:r>
            <a:r>
              <a:rPr lang="en-US" altLang="zh-CN" sz="2800"/>
              <a:t>诈骗1400元</a:t>
            </a:r>
            <a:r>
              <a:rPr lang="zh-CN" altLang="en-US" sz="2800"/>
              <a:t>。嫌疑人</a:t>
            </a:r>
            <a:r>
              <a:rPr lang="en-US" altLang="zh-CN" sz="2800"/>
              <a:t>盗</a:t>
            </a:r>
            <a:r>
              <a:rPr lang="zh-CN" altLang="en-US" sz="2800"/>
              <a:t>取</a:t>
            </a:r>
            <a:r>
              <a:rPr lang="zh-CN" altLang="en-US" sz="2800">
                <a:sym typeface="+mn-ea"/>
              </a:rPr>
              <a:t>钟同学</a:t>
            </a:r>
            <a:r>
              <a:rPr lang="en-US" altLang="zh-CN" sz="2800"/>
              <a:t>朋友的微信号</a:t>
            </a:r>
            <a:r>
              <a:rPr lang="zh-CN" altLang="en-US" sz="2800"/>
              <a:t>，</a:t>
            </a:r>
            <a:r>
              <a:rPr lang="en-US" altLang="zh-CN" sz="2800"/>
              <a:t>向</a:t>
            </a:r>
            <a:r>
              <a:rPr lang="zh-CN" altLang="en-US" sz="2800">
                <a:sym typeface="+mn-ea"/>
              </a:rPr>
              <a:t>钟同学</a:t>
            </a:r>
            <a:r>
              <a:rPr lang="zh-CN" altLang="en-US" sz="2800"/>
              <a:t>借了</a:t>
            </a:r>
            <a:r>
              <a:rPr lang="en-US" altLang="zh-CN" sz="2800"/>
              <a:t>1400</a:t>
            </a:r>
            <a:r>
              <a:rPr lang="zh-CN" altLang="en-US" sz="2800"/>
              <a:t>元，</a:t>
            </a:r>
            <a:r>
              <a:rPr lang="zh-CN" altLang="en-US" sz="2800">
                <a:sym typeface="+mn-ea"/>
              </a:rPr>
              <a:t>钟同学微信转账</a:t>
            </a:r>
            <a:r>
              <a:rPr lang="en-US" altLang="zh-CN" sz="2800">
                <a:sym typeface="+mn-ea"/>
              </a:rPr>
              <a:t>1400</a:t>
            </a:r>
            <a:r>
              <a:rPr lang="zh-CN" altLang="en-US" sz="2800">
                <a:sym typeface="+mn-ea"/>
              </a:rPr>
              <a:t>元后，联系同学才得知其微信号被盗用了。</a:t>
            </a:r>
            <a:endParaRPr lang="zh-CN" altLang="en-US" sz="2800"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sz="3600" spc="300">
                <a:sym typeface="+mn-ea"/>
              </a:rPr>
              <a:t>二、</a:t>
            </a:r>
            <a:r>
              <a:rPr sz="3600" spc="300">
                <a:sym typeface="+mn-ea"/>
              </a:rPr>
              <a:t>冒充熟人、领导类诈骗</a:t>
            </a:r>
            <a:endParaRPr lang="zh-CN" altLang="en-US" sz="3600" spc="300" dirty="0">
              <a:latin typeface="+mj-ea"/>
              <a:sym typeface="+mn-ea"/>
            </a:endParaRPr>
          </a:p>
        </p:txBody>
      </p:sp>
      <p:sp>
        <p:nvSpPr>
          <p:cNvPr id="3" name="正文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1364615"/>
            <a:ext cx="10515600" cy="3869055"/>
          </a:xfrm>
        </p:spPr>
        <p:txBody>
          <a:bodyPr>
            <a:noAutofit/>
          </a:bodyPr>
          <a:lstStyle/>
          <a:p>
            <a:r>
              <a:rPr lang="zh-CN" altLang="en-US" sz="2800"/>
              <a:t>案例</a:t>
            </a:r>
            <a:r>
              <a:rPr lang="en-US" altLang="zh-CN" sz="2800"/>
              <a:t>2</a:t>
            </a:r>
            <a:r>
              <a:rPr lang="zh-CN" altLang="en-US" sz="2800"/>
              <a:t>：</a:t>
            </a:r>
            <a:r>
              <a:rPr lang="en-US" altLang="zh-CN" sz="2800">
                <a:sym typeface="+mn-ea"/>
              </a:rPr>
              <a:t>2025</a:t>
            </a:r>
            <a:r>
              <a:rPr lang="zh-CN" altLang="en-US" sz="2800">
                <a:sym typeface="+mn-ea"/>
              </a:rPr>
              <a:t>年</a:t>
            </a:r>
            <a:r>
              <a:rPr lang="en-US" altLang="zh-CN" sz="2800">
                <a:sym typeface="+mn-ea"/>
              </a:rPr>
              <a:t>2</a:t>
            </a:r>
            <a:r>
              <a:rPr lang="zh-CN" altLang="en-US" sz="2800">
                <a:sym typeface="+mn-ea"/>
              </a:rPr>
              <a:t>月</a:t>
            </a:r>
            <a:r>
              <a:rPr lang="en-US" altLang="zh-CN" sz="2800">
                <a:sym typeface="+mn-ea"/>
              </a:rPr>
              <a:t>11</a:t>
            </a:r>
            <a:r>
              <a:rPr lang="zh-CN" altLang="en-US" sz="2800">
                <a:sym typeface="+mn-ea"/>
              </a:rPr>
              <a:t>日，江同学被冒充明星身份诈骗</a:t>
            </a:r>
            <a:r>
              <a:rPr lang="en-US" altLang="zh-CN" sz="2800">
                <a:sym typeface="+mn-ea"/>
              </a:rPr>
              <a:t>20</a:t>
            </a:r>
            <a:r>
              <a:rPr lang="zh-CN" altLang="en-US" sz="2800">
                <a:sym typeface="+mn-ea"/>
              </a:rPr>
              <a:t>万元</a:t>
            </a:r>
            <a:r>
              <a:rPr lang="zh-CN" altLang="en-US" sz="2800">
                <a:sym typeface="+mn-ea"/>
              </a:rPr>
              <a:t>，嫌疑人自称律师，说</a:t>
            </a:r>
            <a:r>
              <a:rPr lang="zh-CN" altLang="en-US" sz="2800">
                <a:sym typeface="+mn-ea"/>
              </a:rPr>
              <a:t>江同学在微博的评论</a:t>
            </a:r>
            <a:r>
              <a:rPr lang="zh-CN" altLang="en-US" sz="2800">
                <a:sym typeface="+mn-ea"/>
              </a:rPr>
              <a:t>可能侵权某位明星的隐私，要求</a:t>
            </a:r>
            <a:r>
              <a:rPr lang="zh-CN" altLang="en-US" sz="2800">
                <a:sym typeface="+mn-ea"/>
              </a:rPr>
              <a:t>江同学</a:t>
            </a:r>
            <a:r>
              <a:rPr lang="zh-CN" altLang="en-US" sz="2800">
                <a:sym typeface="+mn-ea"/>
              </a:rPr>
              <a:t>配合调查，</a:t>
            </a:r>
            <a:r>
              <a:rPr lang="zh-CN" altLang="en-US" sz="2800">
                <a:sym typeface="+mn-ea"/>
              </a:rPr>
              <a:t>江同学</a:t>
            </a:r>
            <a:r>
              <a:rPr lang="zh-CN" altLang="en-US" sz="2800">
                <a:sym typeface="+mn-ea"/>
              </a:rPr>
              <a:t>害怕于是配合对方，</a:t>
            </a:r>
            <a:r>
              <a:rPr lang="zh-CN" altLang="en-US" sz="2800">
                <a:sym typeface="+mn-ea"/>
              </a:rPr>
              <a:t>江同学配合调查过程中，对方不停地让江同学转钱到所谓的</a:t>
            </a:r>
            <a:r>
              <a:rPr lang="en-US" altLang="zh-CN" sz="2800">
                <a:sym typeface="+mn-ea"/>
              </a:rPr>
              <a:t>“</a:t>
            </a:r>
            <a:r>
              <a:rPr lang="zh-CN" altLang="en-US" sz="2800">
                <a:sym typeface="+mn-ea"/>
              </a:rPr>
              <a:t>公安机关安全账户</a:t>
            </a:r>
            <a:r>
              <a:rPr lang="en-US" altLang="zh-CN" sz="2800">
                <a:sym typeface="+mn-ea"/>
              </a:rPr>
              <a:t>”</a:t>
            </a:r>
            <a:r>
              <a:rPr lang="zh-CN" altLang="en-US" sz="2800">
                <a:sym typeface="+mn-ea"/>
              </a:rPr>
              <a:t>用于提交保证金，江同学用母亲银行卡分</a:t>
            </a:r>
            <a:r>
              <a:rPr lang="en-US" altLang="zh-CN" sz="2800">
                <a:sym typeface="+mn-ea"/>
              </a:rPr>
              <a:t>5</a:t>
            </a:r>
            <a:r>
              <a:rPr lang="zh-CN" altLang="en-US" sz="2800">
                <a:sym typeface="+mn-ea"/>
              </a:rPr>
              <a:t>笔转账</a:t>
            </a:r>
            <a:r>
              <a:rPr lang="en-US" altLang="zh-CN" sz="2800">
                <a:sym typeface="+mn-ea"/>
              </a:rPr>
              <a:t>20</a:t>
            </a:r>
            <a:r>
              <a:rPr lang="zh-CN" altLang="en-US" sz="2800">
                <a:sym typeface="+mn-ea"/>
              </a:rPr>
              <a:t>万元。后江同学的母亲发现并报警。</a:t>
            </a:r>
            <a:endParaRPr lang="zh-CN" altLang="en-US" sz="2800"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TYPE" val="i"/>
  <p:tag name="KSO_WM_UNIT_INDEX" val="1"/>
  <p:tag name="KSO_WM_UNIT_ID" val="_1*i*1"/>
  <p:tag name="KSO_WM_BEAUTIFY_FLAG" val="#wm#"/>
  <p:tag name="KSO_WM_TAG_VERSION" val="1.0"/>
  <p:tag name="KSO_WM_CHIP_GROUPID" val="62fd8ff4295c1bf6da969d89"/>
  <p:tag name="KSO_WM_CHIP_XID" val="62fd9046295c1bf6da969d9e"/>
  <p:tag name="KSO_WM_UNIT_DEC_AREA_ID" val="9854bfeb70594625940839fe0ccc7215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599f46c2a02a47b09838e5465534a1a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a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1530_8*f*1"/>
  <p:tag name="KSO_WM_TEMPLATE_CATEGORY" val="custom"/>
  <p:tag name="KSO_WM_TEMPLATE_INDEX" val="20231530"/>
  <p:tag name="KSO_WM_UNIT_LAYERLEVEL" val="1"/>
  <p:tag name="KSO_WM_TAG_VERSION" val="1.0"/>
  <p:tag name="KSO_WM_BEAUTIFY_FLAG" val="#wm#"/>
  <p:tag name="KSO_WM_UNIT_SUBTYPE" val="a"/>
  <p:tag name="KSO_WM_UNIT_NOCLEAR" val="0"/>
  <p:tag name="KSO_WM_UNIT_VALUE" val="330"/>
  <p:tag name="KSO_WM_UNIT_TYPE" val="f"/>
  <p:tag name="KSO_WM_UNIT_INDEX" val="1"/>
  <p:tag name="KSO_WM_UNIT_PRESET_TEXT" val="单击此处添加文本"/>
  <p:tag name="KSO_WM_UNIT_TEXT_TYPE" val="1"/>
</p:tagLst>
</file>

<file path=ppt/tags/tag101.xml><?xml version="1.0" encoding="utf-8"?>
<p:tagLst xmlns:p="http://schemas.openxmlformats.org/presentationml/2006/main">
  <p:tag name="KSO_WM_SLIDE_ID" val="custom20231530_8"/>
  <p:tag name="KSO_WM_TEMPLATE_SUBCATEGORY" val="29"/>
  <p:tag name="KSO_WM_TEMPLATE_MASTER_TYPE" val="0"/>
  <p:tag name="KSO_WM_TEMPLATE_COLOR_TYPE" val="0"/>
  <p:tag name="KSO_WM_SLIDE_ITEM_CNT" val="0"/>
  <p:tag name="KSO_WM_SLIDE_INDEX" val="8"/>
  <p:tag name="KSO_WM_TAG_VERSION" val="1.0"/>
  <p:tag name="KSO_WM_BEAUTIFY_FLAG" val="#wm#"/>
  <p:tag name="KSO_WM_TEMPLATE_CATEGORY" val="custom"/>
  <p:tag name="KSO_WM_TEMPLATE_INDEX" val="20231530"/>
  <p:tag name="KSO_WM_SLIDE_TYPE" val="text"/>
  <p:tag name="KSO_WM_SLIDE_SUBTYPE" val="pureTxt"/>
  <p:tag name="KSO_WM_SLIDE_SIZE" val="828*457"/>
  <p:tag name="KSO_WM_SLIDE_POSITION" val="66*28"/>
  <p:tag name="KSO_WM_SLIDE_LAYOUT" val="a_f"/>
  <p:tag name="KSO_WM_SLIDE_LAYOUT_CNT" val="1_1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1530_8*a*1"/>
  <p:tag name="KSO_WM_TEMPLATE_CATEGORY" val="custom"/>
  <p:tag name="KSO_WM_TEMPLATE_INDEX" val="20231530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NOCLEAR" val="0"/>
  <p:tag name="KSO_WM_UNIT_VALUE" val="20"/>
  <p:tag name="KSO_WM_UNIT_TYPE" val="a"/>
  <p:tag name="KSO_WM_UNIT_INDEX" val="1"/>
  <p:tag name="KSO_WM_UNIT_PRESET_TEXT" val="单击此处添加标题"/>
  <p:tag name="KSO_WM_UNIT_TEXT_TYPE" val="1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1530_8*f*1"/>
  <p:tag name="KSO_WM_TEMPLATE_CATEGORY" val="custom"/>
  <p:tag name="KSO_WM_TEMPLATE_INDEX" val="20231530"/>
  <p:tag name="KSO_WM_UNIT_LAYERLEVEL" val="1"/>
  <p:tag name="KSO_WM_TAG_VERSION" val="1.0"/>
  <p:tag name="KSO_WM_BEAUTIFY_FLAG" val="#wm#"/>
  <p:tag name="KSO_WM_UNIT_SUBTYPE" val="a"/>
  <p:tag name="KSO_WM_UNIT_NOCLEAR" val="0"/>
  <p:tag name="KSO_WM_UNIT_VALUE" val="330"/>
  <p:tag name="KSO_WM_UNIT_TYPE" val="f"/>
  <p:tag name="KSO_WM_UNIT_INDEX" val="1"/>
  <p:tag name="KSO_WM_UNIT_PRESET_TEXT" val="单击此处添加文本"/>
  <p:tag name="KSO_WM_UNIT_TEXT_TYPE" val="1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1530_8*f*1"/>
  <p:tag name="KSO_WM_TEMPLATE_CATEGORY" val="custom"/>
  <p:tag name="KSO_WM_TEMPLATE_INDEX" val="20231530"/>
  <p:tag name="KSO_WM_UNIT_LAYERLEVEL" val="1"/>
  <p:tag name="KSO_WM_TAG_VERSION" val="1.0"/>
  <p:tag name="KSO_WM_BEAUTIFY_FLAG" val="#wm#"/>
  <p:tag name="KSO_WM_UNIT_SUBTYPE" val="a"/>
  <p:tag name="KSO_WM_UNIT_NOCLEAR" val="0"/>
  <p:tag name="KSO_WM_UNIT_VALUE" val="330"/>
  <p:tag name="KSO_WM_UNIT_TYPE" val="f"/>
  <p:tag name="KSO_WM_UNIT_INDEX" val="1"/>
  <p:tag name="KSO_WM_UNIT_PRESET_TEXT" val="单击此处添加文本"/>
  <p:tag name="KSO_WM_UNIT_TEXT_TYPE" val="1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1530_8*f*1"/>
  <p:tag name="KSO_WM_TEMPLATE_CATEGORY" val="custom"/>
  <p:tag name="KSO_WM_TEMPLATE_INDEX" val="20231530"/>
  <p:tag name="KSO_WM_UNIT_LAYERLEVEL" val="1"/>
  <p:tag name="KSO_WM_TAG_VERSION" val="1.0"/>
  <p:tag name="KSO_WM_BEAUTIFY_FLAG" val="#wm#"/>
  <p:tag name="KSO_WM_UNIT_SUBTYPE" val="a"/>
  <p:tag name="KSO_WM_UNIT_NOCLEAR" val="0"/>
  <p:tag name="KSO_WM_UNIT_VALUE" val="330"/>
  <p:tag name="KSO_WM_UNIT_TYPE" val="f"/>
  <p:tag name="KSO_WM_UNIT_INDEX" val="1"/>
  <p:tag name="KSO_WM_UNIT_PRESET_TEXT" val="单击此处添加文本"/>
  <p:tag name="KSO_WM_UNIT_TEXT_TYPE" val="1"/>
</p:tagLst>
</file>

<file path=ppt/tags/tag106.xml><?xml version="1.0" encoding="utf-8"?>
<p:tagLst xmlns:p="http://schemas.openxmlformats.org/presentationml/2006/main">
  <p:tag name="KSO_WM_SLIDE_ID" val="custom20231530_8"/>
  <p:tag name="KSO_WM_TEMPLATE_SUBCATEGORY" val="29"/>
  <p:tag name="KSO_WM_TEMPLATE_MASTER_TYPE" val="0"/>
  <p:tag name="KSO_WM_TEMPLATE_COLOR_TYPE" val="0"/>
  <p:tag name="KSO_WM_SLIDE_ITEM_CNT" val="0"/>
  <p:tag name="KSO_WM_SLIDE_INDEX" val="8"/>
  <p:tag name="KSO_WM_TAG_VERSION" val="1.0"/>
  <p:tag name="KSO_WM_BEAUTIFY_FLAG" val="#wm#"/>
  <p:tag name="KSO_WM_TEMPLATE_CATEGORY" val="custom"/>
  <p:tag name="KSO_WM_TEMPLATE_INDEX" val="20231530"/>
  <p:tag name="KSO_WM_SLIDE_TYPE" val="text"/>
  <p:tag name="KSO_WM_SLIDE_SUBTYPE" val="pureTxt"/>
  <p:tag name="KSO_WM_SLIDE_SIZE" val="828*457"/>
  <p:tag name="KSO_WM_SLIDE_POSITION" val="66*28"/>
  <p:tag name="KSO_WM_SLIDE_LAYOUT" val="a_f"/>
  <p:tag name="KSO_WM_SLIDE_LAYOUT_CNT" val="1_1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1530_7*a*1"/>
  <p:tag name="KSO_WM_TEMPLATE_CATEGORY" val="custom"/>
  <p:tag name="KSO_WM_TEMPLATE_INDEX" val="20231530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NOCLEAR" val="0"/>
  <p:tag name="KSO_WM_UNIT_VALUE" val="14"/>
  <p:tag name="KSO_WM_UNIT_TYPE" val="a"/>
  <p:tag name="KSO_WM_UNIT_INDEX" val="1"/>
  <p:tag name="KSO_WM_UNIT_PRESET_TEXT" val="添加章节标题"/>
  <p:tag name="KSO_WM_UNIT_TEXT_TYPE" val="1"/>
</p:tagLst>
</file>

<file path=ppt/tags/tag108.xml><?xml version="1.0" encoding="utf-8"?>
<p:tagLst xmlns:p="http://schemas.openxmlformats.org/presentationml/2006/main">
  <p:tag name="KSO_WM_UNIT_HIGHLIGHT" val="0"/>
  <p:tag name="KSO_WM_UNIT_COMPATIBLE" val="1"/>
  <p:tag name="KSO_WM_UNIT_DIAGRAM_ISNUMVISUAL" val="0"/>
  <p:tag name="KSO_WM_UNIT_DIAGRAM_ISREFERUNIT" val="0"/>
  <p:tag name="KSO_WM_UNIT_ID" val="custom20231530_7*e*1"/>
  <p:tag name="KSO_WM_TEMPLATE_CATEGORY" val="custom"/>
  <p:tag name="KSO_WM_TEMPLATE_INDEX" val="20231530"/>
  <p:tag name="KSO_WM_UNIT_LAYERLEVEL" val="1"/>
  <p:tag name="KSO_WM_TAG_VERSION" val="1.0"/>
  <p:tag name="KSO_WM_BEAUTIFY_FLAG" val="#wm#"/>
  <p:tag name="KSO_WM_UNIT_NOCLEAR" val="0"/>
  <p:tag name="KSO_WM_UNIT_VALUE" val="13"/>
  <p:tag name="KSO_WM_UNIT_TYPE" val="e"/>
  <p:tag name="KSO_WM_UNIT_INDEX" val="1"/>
</p:tagLst>
</file>

<file path=ppt/tags/tag109.xml><?xml version="1.0" encoding="utf-8"?>
<p:tagLst xmlns:p="http://schemas.openxmlformats.org/presentationml/2006/main">
  <p:tag name="KSO_WM_SLIDE_ID" val="custom20231530_7"/>
  <p:tag name="KSO_WM_TEMPLATE_SUBCATEGORY" val="29"/>
  <p:tag name="KSO_WM_TEMPLATE_MASTER_TYPE" val="0"/>
  <p:tag name="KSO_WM_TEMPLATE_COLOR_TYPE" val="0"/>
  <p:tag name="KSO_WM_SLIDE_ITEM_CNT" val="0"/>
  <p:tag name="KSO_WM_SLIDE_INDEX" val="7"/>
  <p:tag name="KSO_WM_TAG_VERSION" val="1.0"/>
  <p:tag name="KSO_WM_BEAUTIFY_FLAG" val="#wm#"/>
  <p:tag name="KSO_WM_TEMPLATE_CATEGORY" val="custom"/>
  <p:tag name="KSO_WM_TEMPLATE_INDEX" val="20231530"/>
  <p:tag name="KSO_WM_SLIDE_TYPE" val="sectionTitle"/>
  <p:tag name="KSO_WM_SLIDE_SUBTYPE" val="pureTxt"/>
  <p:tag name="KSO_WM_SLIDE_LAYOUT" val="a_b_e"/>
  <p:tag name="KSO_WM_SLIDE_LAYOUT_CNT" val="1_1_1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f*1"/>
  <p:tag name="KSO_WM_UNIT_LAYERLEVEL" val="1"/>
  <p:tag name="KSO_WM_TAG_VERSION" val="1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TYPE" val="f"/>
  <p:tag name="KSO_WM_UNIT_INDEX" val="1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1530_8*a*1"/>
  <p:tag name="KSO_WM_TEMPLATE_CATEGORY" val="custom"/>
  <p:tag name="KSO_WM_TEMPLATE_INDEX" val="20231530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NOCLEAR" val="0"/>
  <p:tag name="KSO_WM_UNIT_VALUE" val="20"/>
  <p:tag name="KSO_WM_UNIT_TYPE" val="a"/>
  <p:tag name="KSO_WM_UNIT_INDEX" val="1"/>
  <p:tag name="KSO_WM_UNIT_PRESET_TEXT" val="单击此处添加标题"/>
  <p:tag name="KSO_WM_UNIT_TEXT_TYPE" val="1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1530_8*f*1"/>
  <p:tag name="KSO_WM_TEMPLATE_CATEGORY" val="custom"/>
  <p:tag name="KSO_WM_TEMPLATE_INDEX" val="20231530"/>
  <p:tag name="KSO_WM_UNIT_LAYERLEVEL" val="1"/>
  <p:tag name="KSO_WM_TAG_VERSION" val="1.0"/>
  <p:tag name="KSO_WM_BEAUTIFY_FLAG" val="#wm#"/>
  <p:tag name="KSO_WM_UNIT_SUBTYPE" val="a"/>
  <p:tag name="KSO_WM_UNIT_NOCLEAR" val="0"/>
  <p:tag name="KSO_WM_UNIT_VALUE" val="330"/>
  <p:tag name="KSO_WM_UNIT_TYPE" val="f"/>
  <p:tag name="KSO_WM_UNIT_INDEX" val="1"/>
  <p:tag name="KSO_WM_UNIT_PRESET_TEXT" val="单击此处添加文本"/>
  <p:tag name="KSO_WM_UNIT_TEXT_TYPE" val="1"/>
</p:tagLst>
</file>

<file path=ppt/tags/tag112.xml><?xml version="1.0" encoding="utf-8"?>
<p:tagLst xmlns:p="http://schemas.openxmlformats.org/presentationml/2006/main">
  <p:tag name="KSO_WM_SLIDE_ID" val="custom20231530_8"/>
  <p:tag name="KSO_WM_TEMPLATE_SUBCATEGORY" val="29"/>
  <p:tag name="KSO_WM_TEMPLATE_MASTER_TYPE" val="0"/>
  <p:tag name="KSO_WM_TEMPLATE_COLOR_TYPE" val="0"/>
  <p:tag name="KSO_WM_SLIDE_ITEM_CNT" val="0"/>
  <p:tag name="KSO_WM_SLIDE_INDEX" val="8"/>
  <p:tag name="KSO_WM_TAG_VERSION" val="1.0"/>
  <p:tag name="KSO_WM_BEAUTIFY_FLAG" val="#wm#"/>
  <p:tag name="KSO_WM_TEMPLATE_CATEGORY" val="custom"/>
  <p:tag name="KSO_WM_TEMPLATE_INDEX" val="20231530"/>
  <p:tag name="KSO_WM_SLIDE_TYPE" val="text"/>
  <p:tag name="KSO_WM_SLIDE_SUBTYPE" val="pureTxt"/>
  <p:tag name="KSO_WM_SLIDE_SIZE" val="828*457"/>
  <p:tag name="KSO_WM_SLIDE_POSITION" val="66*28"/>
  <p:tag name="KSO_WM_SLIDE_LAYOUT" val="a_f"/>
  <p:tag name="KSO_WM_SLIDE_LAYOUT_CNT" val="1_1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1530_8*a*1"/>
  <p:tag name="KSO_WM_TEMPLATE_CATEGORY" val="custom"/>
  <p:tag name="KSO_WM_TEMPLATE_INDEX" val="20231530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NOCLEAR" val="0"/>
  <p:tag name="KSO_WM_UNIT_VALUE" val="20"/>
  <p:tag name="KSO_WM_UNIT_TYPE" val="a"/>
  <p:tag name="KSO_WM_UNIT_INDEX" val="1"/>
  <p:tag name="KSO_WM_UNIT_PRESET_TEXT" val="单击此处添加标题"/>
  <p:tag name="KSO_WM_UNIT_TEXT_TYPE" val="1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1530_8*f*1"/>
  <p:tag name="KSO_WM_TEMPLATE_CATEGORY" val="custom"/>
  <p:tag name="KSO_WM_TEMPLATE_INDEX" val="20231530"/>
  <p:tag name="KSO_WM_UNIT_LAYERLEVEL" val="1"/>
  <p:tag name="KSO_WM_TAG_VERSION" val="1.0"/>
  <p:tag name="KSO_WM_BEAUTIFY_FLAG" val="#wm#"/>
  <p:tag name="KSO_WM_UNIT_SUBTYPE" val="a"/>
  <p:tag name="KSO_WM_UNIT_NOCLEAR" val="0"/>
  <p:tag name="KSO_WM_UNIT_VALUE" val="330"/>
  <p:tag name="KSO_WM_UNIT_TYPE" val="f"/>
  <p:tag name="KSO_WM_UNIT_INDEX" val="1"/>
  <p:tag name="KSO_WM_UNIT_PRESET_TEXT" val="单击此处添加文本"/>
  <p:tag name="KSO_WM_UNIT_TEXT_TYPE" val="1"/>
</p:tagLst>
</file>

<file path=ppt/tags/tag115.xml><?xml version="1.0" encoding="utf-8"?>
<p:tagLst xmlns:p="http://schemas.openxmlformats.org/presentationml/2006/main">
  <p:tag name="KSO_WM_SLIDE_ID" val="custom20231530_8"/>
  <p:tag name="KSO_WM_TEMPLATE_SUBCATEGORY" val="29"/>
  <p:tag name="KSO_WM_TEMPLATE_MASTER_TYPE" val="0"/>
  <p:tag name="KSO_WM_TEMPLATE_COLOR_TYPE" val="0"/>
  <p:tag name="KSO_WM_SLIDE_ITEM_CNT" val="0"/>
  <p:tag name="KSO_WM_SLIDE_INDEX" val="8"/>
  <p:tag name="KSO_WM_TAG_VERSION" val="1.0"/>
  <p:tag name="KSO_WM_BEAUTIFY_FLAG" val="#wm#"/>
  <p:tag name="KSO_WM_TEMPLATE_CATEGORY" val="custom"/>
  <p:tag name="KSO_WM_TEMPLATE_INDEX" val="20231530"/>
  <p:tag name="KSO_WM_SLIDE_TYPE" val="text"/>
  <p:tag name="KSO_WM_SLIDE_SUBTYPE" val="pureTxt"/>
  <p:tag name="KSO_WM_SLIDE_SIZE" val="828*457"/>
  <p:tag name="KSO_WM_SLIDE_POSITION" val="66*28"/>
  <p:tag name="KSO_WM_SLIDE_LAYOUT" val="a_f"/>
  <p:tag name="KSO_WM_SLIDE_LAYOUT_CNT" val="1_1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1530_8*a*1"/>
  <p:tag name="KSO_WM_TEMPLATE_CATEGORY" val="custom"/>
  <p:tag name="KSO_WM_TEMPLATE_INDEX" val="20231530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NOCLEAR" val="0"/>
  <p:tag name="KSO_WM_UNIT_VALUE" val="20"/>
  <p:tag name="KSO_WM_UNIT_TYPE" val="a"/>
  <p:tag name="KSO_WM_UNIT_INDEX" val="1"/>
  <p:tag name="KSO_WM_UNIT_PRESET_TEXT" val="单击此处添加标题"/>
  <p:tag name="KSO_WM_UNIT_TEXT_TYPE" val="1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1530_8*f*1"/>
  <p:tag name="KSO_WM_TEMPLATE_CATEGORY" val="custom"/>
  <p:tag name="KSO_WM_TEMPLATE_INDEX" val="20231530"/>
  <p:tag name="KSO_WM_UNIT_LAYERLEVEL" val="1"/>
  <p:tag name="KSO_WM_TAG_VERSION" val="1.0"/>
  <p:tag name="KSO_WM_BEAUTIFY_FLAG" val="#wm#"/>
  <p:tag name="KSO_WM_UNIT_SUBTYPE" val="a"/>
  <p:tag name="KSO_WM_UNIT_NOCLEAR" val="0"/>
  <p:tag name="KSO_WM_UNIT_VALUE" val="330"/>
  <p:tag name="KSO_WM_UNIT_TYPE" val="f"/>
  <p:tag name="KSO_WM_UNIT_INDEX" val="1"/>
  <p:tag name="KSO_WM_UNIT_PRESET_TEXT" val="单击此处添加文本"/>
  <p:tag name="KSO_WM_UNIT_TEXT_TYPE" val="1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1530_8*f*1"/>
  <p:tag name="KSO_WM_TEMPLATE_CATEGORY" val="custom"/>
  <p:tag name="KSO_WM_TEMPLATE_INDEX" val="20231530"/>
  <p:tag name="KSO_WM_UNIT_LAYERLEVEL" val="1"/>
  <p:tag name="KSO_WM_TAG_VERSION" val="1.0"/>
  <p:tag name="KSO_WM_BEAUTIFY_FLAG" val="#wm#"/>
  <p:tag name="KSO_WM_UNIT_SUBTYPE" val="a"/>
  <p:tag name="KSO_WM_UNIT_NOCLEAR" val="0"/>
  <p:tag name="KSO_WM_UNIT_VALUE" val="330"/>
  <p:tag name="KSO_WM_UNIT_TYPE" val="f"/>
  <p:tag name="KSO_WM_UNIT_INDEX" val="1"/>
  <p:tag name="KSO_WM_UNIT_PRESET_TEXT" val="单击此处添加文本"/>
  <p:tag name="KSO_WM_UNIT_TEXT_TYPE" val="1"/>
</p:tagLst>
</file>

<file path=ppt/tags/tag119.xml><?xml version="1.0" encoding="utf-8"?>
<p:tagLst xmlns:p="http://schemas.openxmlformats.org/presentationml/2006/main">
  <p:tag name="KSO_WM_SLIDE_ID" val="custom20231530_8"/>
  <p:tag name="KSO_WM_TEMPLATE_SUBCATEGORY" val="29"/>
  <p:tag name="KSO_WM_TEMPLATE_MASTER_TYPE" val="0"/>
  <p:tag name="KSO_WM_TEMPLATE_COLOR_TYPE" val="0"/>
  <p:tag name="KSO_WM_SLIDE_ITEM_CNT" val="0"/>
  <p:tag name="KSO_WM_SLIDE_INDEX" val="8"/>
  <p:tag name="KSO_WM_TAG_VERSION" val="1.0"/>
  <p:tag name="KSO_WM_BEAUTIFY_FLAG" val="#wm#"/>
  <p:tag name="KSO_WM_TEMPLATE_CATEGORY" val="custom"/>
  <p:tag name="KSO_WM_TEMPLATE_INDEX" val="20231530"/>
  <p:tag name="KSO_WM_SLIDE_TYPE" val="text"/>
  <p:tag name="KSO_WM_SLIDE_SUBTYPE" val="pureTxt"/>
  <p:tag name="KSO_WM_SLIDE_SIZE" val="828*457"/>
  <p:tag name="KSO_WM_SLIDE_POSITION" val="66*28"/>
  <p:tag name="KSO_WM_SLIDE_LAYOUT" val="a_f"/>
  <p:tag name="KSO_WM_SLIDE_LAYOUT_CNT" val="1_1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1530_7*a*1"/>
  <p:tag name="KSO_WM_TEMPLATE_CATEGORY" val="custom"/>
  <p:tag name="KSO_WM_TEMPLATE_INDEX" val="20231530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NOCLEAR" val="0"/>
  <p:tag name="KSO_WM_UNIT_VALUE" val="14"/>
  <p:tag name="KSO_WM_UNIT_TYPE" val="a"/>
  <p:tag name="KSO_WM_UNIT_INDEX" val="1"/>
  <p:tag name="KSO_WM_UNIT_PRESET_TEXT" val="添加章节标题"/>
  <p:tag name="KSO_WM_UNIT_TEXT_TYPE" val="1"/>
</p:tagLst>
</file>

<file path=ppt/tags/tag121.xml><?xml version="1.0" encoding="utf-8"?>
<p:tagLst xmlns:p="http://schemas.openxmlformats.org/presentationml/2006/main">
  <p:tag name="KSO_WM_UNIT_HIGHLIGHT" val="0"/>
  <p:tag name="KSO_WM_UNIT_COMPATIBLE" val="1"/>
  <p:tag name="KSO_WM_UNIT_DIAGRAM_ISNUMVISUAL" val="0"/>
  <p:tag name="KSO_WM_UNIT_DIAGRAM_ISREFERUNIT" val="0"/>
  <p:tag name="KSO_WM_UNIT_ID" val="custom20231530_7*e*1"/>
  <p:tag name="KSO_WM_TEMPLATE_CATEGORY" val="custom"/>
  <p:tag name="KSO_WM_TEMPLATE_INDEX" val="20231530"/>
  <p:tag name="KSO_WM_UNIT_LAYERLEVEL" val="1"/>
  <p:tag name="KSO_WM_TAG_VERSION" val="1.0"/>
  <p:tag name="KSO_WM_BEAUTIFY_FLAG" val="#wm#"/>
  <p:tag name="KSO_WM_UNIT_NOCLEAR" val="0"/>
  <p:tag name="KSO_WM_UNIT_VALUE" val="13"/>
  <p:tag name="KSO_WM_UNIT_TYPE" val="e"/>
  <p:tag name="KSO_WM_UNIT_INDEX" val="1"/>
</p:tagLst>
</file>

<file path=ppt/tags/tag122.xml><?xml version="1.0" encoding="utf-8"?>
<p:tagLst xmlns:p="http://schemas.openxmlformats.org/presentationml/2006/main">
  <p:tag name="KSO_WM_SLIDE_ID" val="custom20231530_7"/>
  <p:tag name="KSO_WM_TEMPLATE_SUBCATEGORY" val="29"/>
  <p:tag name="KSO_WM_TEMPLATE_MASTER_TYPE" val="0"/>
  <p:tag name="KSO_WM_TEMPLATE_COLOR_TYPE" val="0"/>
  <p:tag name="KSO_WM_SLIDE_ITEM_CNT" val="0"/>
  <p:tag name="KSO_WM_SLIDE_INDEX" val="7"/>
  <p:tag name="KSO_WM_TAG_VERSION" val="1.0"/>
  <p:tag name="KSO_WM_BEAUTIFY_FLAG" val="#wm#"/>
  <p:tag name="KSO_WM_TEMPLATE_CATEGORY" val="custom"/>
  <p:tag name="KSO_WM_TEMPLATE_INDEX" val="20231530"/>
  <p:tag name="KSO_WM_SLIDE_TYPE" val="sectionTitle"/>
  <p:tag name="KSO_WM_SLIDE_SUBTYPE" val="pureTxt"/>
  <p:tag name="KSO_WM_SLIDE_LAYOUT" val="a_b_e"/>
  <p:tag name="KSO_WM_SLIDE_LAYOUT_CNT" val="1_1_1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1530_8*a*1"/>
  <p:tag name="KSO_WM_TEMPLATE_CATEGORY" val="custom"/>
  <p:tag name="KSO_WM_TEMPLATE_INDEX" val="20231530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NOCLEAR" val="0"/>
  <p:tag name="KSO_WM_UNIT_VALUE" val="20"/>
  <p:tag name="KSO_WM_UNIT_TYPE" val="a"/>
  <p:tag name="KSO_WM_UNIT_INDEX" val="1"/>
  <p:tag name="KSO_WM_UNIT_PRESET_TEXT" val="单击此处添加标题"/>
  <p:tag name="KSO_WM_UNIT_TEXT_TYPE" val="1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1530_8*f*1"/>
  <p:tag name="KSO_WM_TEMPLATE_CATEGORY" val="custom"/>
  <p:tag name="KSO_WM_TEMPLATE_INDEX" val="20231530"/>
  <p:tag name="KSO_WM_UNIT_LAYERLEVEL" val="1"/>
  <p:tag name="KSO_WM_TAG_VERSION" val="1.0"/>
  <p:tag name="KSO_WM_BEAUTIFY_FLAG" val="#wm#"/>
  <p:tag name="KSO_WM_UNIT_SUBTYPE" val="a"/>
  <p:tag name="KSO_WM_UNIT_NOCLEAR" val="0"/>
  <p:tag name="KSO_WM_UNIT_VALUE" val="330"/>
  <p:tag name="KSO_WM_UNIT_TYPE" val="f"/>
  <p:tag name="KSO_WM_UNIT_INDEX" val="1"/>
  <p:tag name="KSO_WM_UNIT_PRESET_TEXT" val="单击此处添加文本"/>
  <p:tag name="KSO_WM_UNIT_TEXT_TYPE" val="1"/>
</p:tagLst>
</file>

<file path=ppt/tags/tag125.xml><?xml version="1.0" encoding="utf-8"?>
<p:tagLst xmlns:p="http://schemas.openxmlformats.org/presentationml/2006/main">
  <p:tag name="KSO_WM_SLIDE_ID" val="custom20231530_8"/>
  <p:tag name="KSO_WM_TEMPLATE_SUBCATEGORY" val="29"/>
  <p:tag name="KSO_WM_TEMPLATE_MASTER_TYPE" val="0"/>
  <p:tag name="KSO_WM_TEMPLATE_COLOR_TYPE" val="0"/>
  <p:tag name="KSO_WM_SLIDE_ITEM_CNT" val="0"/>
  <p:tag name="KSO_WM_SLIDE_INDEX" val="8"/>
  <p:tag name="KSO_WM_TAG_VERSION" val="1.0"/>
  <p:tag name="KSO_WM_BEAUTIFY_FLAG" val="#wm#"/>
  <p:tag name="KSO_WM_TEMPLATE_CATEGORY" val="custom"/>
  <p:tag name="KSO_WM_TEMPLATE_INDEX" val="20231530"/>
  <p:tag name="KSO_WM_SLIDE_TYPE" val="text"/>
  <p:tag name="KSO_WM_SLIDE_SUBTYPE" val="pureTxt"/>
  <p:tag name="KSO_WM_SLIDE_SIZE" val="828*457"/>
  <p:tag name="KSO_WM_SLIDE_POSITION" val="66*28"/>
  <p:tag name="KSO_WM_SLIDE_LAYOUT" val="a_f"/>
  <p:tag name="KSO_WM_SLIDE_LAYOUT_CNT" val="1_1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1530_8*a*1"/>
  <p:tag name="KSO_WM_TEMPLATE_CATEGORY" val="custom"/>
  <p:tag name="KSO_WM_TEMPLATE_INDEX" val="20231530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NOCLEAR" val="0"/>
  <p:tag name="KSO_WM_UNIT_VALUE" val="20"/>
  <p:tag name="KSO_WM_UNIT_TYPE" val="a"/>
  <p:tag name="KSO_WM_UNIT_INDEX" val="1"/>
  <p:tag name="KSO_WM_UNIT_PRESET_TEXT" val="单击此处添加标题"/>
  <p:tag name="KSO_WM_UNIT_TEXT_TYPE" val="1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1530_8*f*1"/>
  <p:tag name="KSO_WM_TEMPLATE_CATEGORY" val="custom"/>
  <p:tag name="KSO_WM_TEMPLATE_INDEX" val="20231530"/>
  <p:tag name="KSO_WM_UNIT_LAYERLEVEL" val="1"/>
  <p:tag name="KSO_WM_TAG_VERSION" val="1.0"/>
  <p:tag name="KSO_WM_BEAUTIFY_FLAG" val="#wm#"/>
  <p:tag name="KSO_WM_UNIT_SUBTYPE" val="a"/>
  <p:tag name="KSO_WM_UNIT_NOCLEAR" val="0"/>
  <p:tag name="KSO_WM_UNIT_VALUE" val="330"/>
  <p:tag name="KSO_WM_UNIT_TYPE" val="f"/>
  <p:tag name="KSO_WM_UNIT_INDEX" val="1"/>
  <p:tag name="KSO_WM_UNIT_PRESET_TEXT" val="单击此处添加文本"/>
  <p:tag name="KSO_WM_UNIT_TEXT_TYPE" val="1"/>
</p:tagLst>
</file>

<file path=ppt/tags/tag128.xml><?xml version="1.0" encoding="utf-8"?>
<p:tagLst xmlns:p="http://schemas.openxmlformats.org/presentationml/2006/main">
  <p:tag name="KSO_WM_SLIDE_ID" val="custom20231530_8"/>
  <p:tag name="KSO_WM_TEMPLATE_SUBCATEGORY" val="29"/>
  <p:tag name="KSO_WM_TEMPLATE_MASTER_TYPE" val="0"/>
  <p:tag name="KSO_WM_TEMPLATE_COLOR_TYPE" val="0"/>
  <p:tag name="KSO_WM_SLIDE_ITEM_CNT" val="0"/>
  <p:tag name="KSO_WM_SLIDE_INDEX" val="8"/>
  <p:tag name="KSO_WM_TAG_VERSION" val="1.0"/>
  <p:tag name="KSO_WM_BEAUTIFY_FLAG" val="#wm#"/>
  <p:tag name="KSO_WM_TEMPLATE_CATEGORY" val="custom"/>
  <p:tag name="KSO_WM_TEMPLATE_INDEX" val="20231530"/>
  <p:tag name="KSO_WM_SLIDE_TYPE" val="text"/>
  <p:tag name="KSO_WM_SLIDE_SUBTYPE" val="pureTxt"/>
  <p:tag name="KSO_WM_SLIDE_SIZE" val="828*457"/>
  <p:tag name="KSO_WM_SLIDE_POSITION" val="66*28"/>
  <p:tag name="KSO_WM_SLIDE_LAYOUT" val="a_f"/>
  <p:tag name="KSO_WM_SLIDE_LAYOUT_CNT" val="1_1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1530_8*a*1"/>
  <p:tag name="KSO_WM_TEMPLATE_CATEGORY" val="custom"/>
  <p:tag name="KSO_WM_TEMPLATE_INDEX" val="20231530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NOCLEAR" val="0"/>
  <p:tag name="KSO_WM_UNIT_VALUE" val="20"/>
  <p:tag name="KSO_WM_UNIT_TYPE" val="a"/>
  <p:tag name="KSO_WM_UNIT_INDEX" val="1"/>
  <p:tag name="KSO_WM_UNIT_PRESET_TEXT" val="单击此处添加标题"/>
  <p:tag name="KSO_WM_UNIT_TEXT_TYPE" val="1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1530_8*f*1"/>
  <p:tag name="KSO_WM_TEMPLATE_CATEGORY" val="custom"/>
  <p:tag name="KSO_WM_TEMPLATE_INDEX" val="20231530"/>
  <p:tag name="KSO_WM_UNIT_LAYERLEVEL" val="1"/>
  <p:tag name="KSO_WM_TAG_VERSION" val="1.0"/>
  <p:tag name="KSO_WM_BEAUTIFY_FLAG" val="#wm#"/>
  <p:tag name="KSO_WM_UNIT_SUBTYPE" val="a"/>
  <p:tag name="KSO_WM_UNIT_NOCLEAR" val="0"/>
  <p:tag name="KSO_WM_UNIT_VALUE" val="330"/>
  <p:tag name="KSO_WM_UNIT_TYPE" val="f"/>
  <p:tag name="KSO_WM_UNIT_INDEX" val="1"/>
  <p:tag name="KSO_WM_UNIT_PRESET_TEXT" val="单击此处添加文本"/>
  <p:tag name="KSO_WM_UNIT_TEXT_TYPE" val="1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1530_8*f*1"/>
  <p:tag name="KSO_WM_TEMPLATE_CATEGORY" val="custom"/>
  <p:tag name="KSO_WM_TEMPLATE_INDEX" val="20231530"/>
  <p:tag name="KSO_WM_UNIT_LAYERLEVEL" val="1"/>
  <p:tag name="KSO_WM_TAG_VERSION" val="1.0"/>
  <p:tag name="KSO_WM_BEAUTIFY_FLAG" val="#wm#"/>
  <p:tag name="KSO_WM_UNIT_SUBTYPE" val="a"/>
  <p:tag name="KSO_WM_UNIT_NOCLEAR" val="0"/>
  <p:tag name="KSO_WM_UNIT_VALUE" val="330"/>
  <p:tag name="KSO_WM_UNIT_TYPE" val="f"/>
  <p:tag name="KSO_WM_UNIT_INDEX" val="1"/>
  <p:tag name="KSO_WM_UNIT_PRESET_TEXT" val="单击此处添加文本"/>
  <p:tag name="KSO_WM_UNIT_TEXT_TYPE" val="1"/>
</p:tagLst>
</file>

<file path=ppt/tags/tag132.xml><?xml version="1.0" encoding="utf-8"?>
<p:tagLst xmlns:p="http://schemas.openxmlformats.org/presentationml/2006/main">
  <p:tag name="KSO_WM_SLIDE_ID" val="custom20231530_8"/>
  <p:tag name="KSO_WM_TEMPLATE_SUBCATEGORY" val="29"/>
  <p:tag name="KSO_WM_TEMPLATE_MASTER_TYPE" val="0"/>
  <p:tag name="KSO_WM_TEMPLATE_COLOR_TYPE" val="0"/>
  <p:tag name="KSO_WM_SLIDE_ITEM_CNT" val="0"/>
  <p:tag name="KSO_WM_SLIDE_INDEX" val="8"/>
  <p:tag name="KSO_WM_TAG_VERSION" val="1.0"/>
  <p:tag name="KSO_WM_BEAUTIFY_FLAG" val="#wm#"/>
  <p:tag name="KSO_WM_TEMPLATE_CATEGORY" val="custom"/>
  <p:tag name="KSO_WM_TEMPLATE_INDEX" val="20231530"/>
  <p:tag name="KSO_WM_SLIDE_TYPE" val="text"/>
  <p:tag name="KSO_WM_SLIDE_SUBTYPE" val="pureTxt"/>
  <p:tag name="KSO_WM_SLIDE_SIZE" val="828*457"/>
  <p:tag name="KSO_WM_SLIDE_POSITION" val="66*28"/>
  <p:tag name="KSO_WM_SLIDE_LAYOUT" val="a_f"/>
  <p:tag name="KSO_WM_SLIDE_LAYOUT_CNT" val="1_1"/>
</p:tagLst>
</file>

<file path=ppt/tags/tag133.xml><?xml version="1.0" encoding="utf-8"?>
<p:tagLst xmlns:p="http://schemas.openxmlformats.org/presentationml/2006/main">
  <p:tag name="KSO_WM_BEAUTIFY_FLAG" val="#wm#"/>
  <p:tag name="KSO_WM_TEMPLATE_CATEGORY" val="custom"/>
  <p:tag name="KSO_WM_TEMPLATE_INDEX" val="20231530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1530_9*a*1"/>
  <p:tag name="KSO_WM_TEMPLATE_CATEGORY" val="custom"/>
  <p:tag name="KSO_WM_TEMPLATE_INDEX" val="20231530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NOCLEAR" val="1"/>
  <p:tag name="KSO_WM_UNIT_TYPE" val="a"/>
  <p:tag name="KSO_WM_UNIT_INDEX" val="1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1530_9*b*1"/>
  <p:tag name="KSO_WM_TEMPLATE_CATEGORY" val="custom"/>
  <p:tag name="KSO_WM_TEMPLATE_INDEX" val="20231530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NOCLEAR" val="0"/>
  <p:tag name="KSO_WM_UNIT_VALUE" val="80"/>
  <p:tag name="KSO_WM_UNIT_TYPE" val="b"/>
  <p:tag name="KSO_WM_UNIT_INDEX" val="1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1530_9*f*2"/>
  <p:tag name="KSO_WM_TEMPLATE_CATEGORY" val="custom"/>
  <p:tag name="KSO_WM_TEMPLATE_INDEX" val="20231530"/>
  <p:tag name="KSO_WM_UNIT_LAYERLEVEL" val="1"/>
  <p:tag name="KSO_WM_TAG_VERSION" val="1.0"/>
  <p:tag name="KSO_WM_BEAUTIFY_FLAG" val="#wm#"/>
  <p:tag name="KSO_WM_UNIT_SUBTYPE" val="e"/>
  <p:tag name="KSO_WM_UNIT_NOCLEAR" val="0"/>
  <p:tag name="KSO_WM_UNIT_VALUE" val="8"/>
  <p:tag name="KSO_WM_UNIT_TYPE" val="f"/>
  <p:tag name="KSO_WM_UNIT_INDEX" val="2"/>
</p:tagLst>
</file>

<file path=ppt/tags/tag137.xml><?xml version="1.0" encoding="utf-8"?>
<p:tagLst xmlns:p="http://schemas.openxmlformats.org/presentationml/2006/main">
  <p:tag name="KSO_WM_SLIDE_ID" val="custom20231530_9"/>
  <p:tag name="KSO_WM_TEMPLATE_SUBCATEGORY" val="29"/>
  <p:tag name="KSO_WM_TEMPLATE_MASTER_TYPE" val="0"/>
  <p:tag name="KSO_WM_TEMPLATE_COLOR_TYPE" val="0"/>
  <p:tag name="KSO_WM_SLIDE_ITEM_CNT" val="0"/>
  <p:tag name="KSO_WM_SLIDE_INDEX" val="9"/>
  <p:tag name="KSO_WM_TAG_VERSION" val="1.0"/>
  <p:tag name="KSO_WM_BEAUTIFY_FLAG" val="#wm#"/>
  <p:tag name="KSO_WM_TEMPLATE_CATEGORY" val="custom"/>
  <p:tag name="KSO_WM_TEMPLATE_INDEX" val="20231530"/>
  <p:tag name="KSO_WM_SLIDE_TYPE" val="endPage"/>
  <p:tag name="KSO_WM_SLIDE_SUBTYPE" val="pureTxt"/>
  <p:tag name="KSO_WM_SLIDE_LAYOUT" val="a_b_f"/>
  <p:tag name="KSO_WM_SLIDE_LAYOUT_CNT" val="1_1_1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TYPE" val="i"/>
  <p:tag name="KSO_WM_UNIT_INDEX" val="1"/>
  <p:tag name="KSO_WM_UNIT_ID" val="_3*i*1"/>
  <p:tag name="KSO_WM_BEAUTIFY_FLAG" val="#wm#"/>
  <p:tag name="KSO_WM_TAG_VERSION" val="1.0"/>
  <p:tag name="KSO_WM_CHIP_GROUPID" val="62fd8ff4295c1bf6da969d89"/>
  <p:tag name="KSO_WM_CHIP_XID" val="62fd9046295c1bf6da969d9e"/>
  <p:tag name="KSO_WM_UNIT_DEC_AREA_ID" val="9854bfeb70594625940839fe0ccc7215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599f46c2a02a47b09838e5465534a1a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a*1"/>
  <p:tag name="KSO_WM_UNIT_LAYERLEVEL" val="1"/>
  <p:tag name="KSO_WM_TAG_VERSION" val="1.0"/>
  <p:tag name="KSO_WM_BEAUTIFY_FLAG" val="#wm#"/>
  <p:tag name="KSO_WM_UNIT_ISCONTENTSTITLE" val="1"/>
  <p:tag name="KSO_WM_UNIT_ISNUMDGMTITLE" val="0"/>
  <p:tag name="KSO_WM_UNIT_PRESET_TEXT" val="标题"/>
  <p:tag name="KSO_WM_UNIT_NOCLEAR" val="0"/>
  <p:tag name="KSO_WM_UNIT_VALUE" val="3"/>
  <p:tag name="KSO_WM_UNIT_TYPE" val="a"/>
  <p:tag name="KSO_WM_UNIT_INDEX" val="1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b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副标题"/>
  <p:tag name="KSO_WM_UNIT_NOCLEAR" val="0"/>
  <p:tag name="KSO_WM_UNIT_VALUE" val="10"/>
  <p:tag name="KSO_WM_UNIT_TYPE" val="b"/>
  <p:tag name="KSO_WM_UNIT_INDEX" val="1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a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30"/>
  <p:tag name="KSO_WM_UNIT_TYPE" val="a"/>
  <p:tag name="KSO_WM_UNIT_INDEX" val="1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TYPE" val="i"/>
  <p:tag name="KSO_WM_UNIT_INDEX" val="2"/>
  <p:tag name="KSO_WM_UNIT_ID" val="_3*i*2"/>
  <p:tag name="KSO_WM_BEAUTIFY_FLAG" val="#wm#"/>
  <p:tag name="KSO_WM_TAG_VERSION" val="1.0"/>
  <p:tag name="KSO_WM_CHIP_GROUPID" val="62fd8ff4295c1bf6da969d89"/>
  <p:tag name="KSO_WM_CHIP_XID" val="62fd9046295c1bf6da969d90"/>
  <p:tag name="KSO_WM_UNIT_DEC_AREA_ID" val="d8315fa14443439db007bc76d05a1154"/>
  <p:tag name="KSO_WM_CHIP_FILLAREA_FILL_RULE" val="{&quot;fill_align&quot;:&quot;l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81f45e48404449f9a593ce30c6e2d94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2.xml><?xml version="1.0" encoding="utf-8"?>
<p:tagLst xmlns:p="http://schemas.openxmlformats.org/presentationml/2006/main">
  <p:tag name="KSO_WM_UNIT_TYPE" val="i"/>
  <p:tag name="KSO_WM_UNIT_INDEX" val="3"/>
  <p:tag name="KSO_WM_UNIT_ID" val="_3*i*3"/>
  <p:tag name="KSO_WM_BEAUTIFY_FLAG" val="#wm#"/>
  <p:tag name="KSO_WM_TAG_VERSION" val="1.0"/>
  <p:tag name="KSO_WM_CHIP_GROUPID" val="62fd8ff4295c1bf6da969d89"/>
  <p:tag name="KSO_WM_CHIP_XID" val="62fd9046295c1bf6da969d8f"/>
  <p:tag name="KSO_WM_UNIT_DEC_AREA_ID" val="75c3c172ae2b49f1b6ee8318b1abe413"/>
  <p:tag name="KSO_WM_CHIP_FILLAREA_FILL_RULE" val="{&quot;fill_align&quot;:&quot;rt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06a9c0d84213482ebb43431a19b45778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3.xml><?xml version="1.0" encoding="utf-8"?>
<p:tagLst xmlns:p="http://schemas.openxmlformats.org/presentationml/2006/main">
  <p:tag name="KSO_WM_UNIT_BLOCK" val="0"/>
  <p:tag name="KSO_WM_UNIT_DEC_AREA_ID" val="13b4b4168a2742a7942bd749dcc0eead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3*i*4"/>
  <p:tag name="KSO_WM_UNIT_LAYERLEVEL" val="1"/>
  <p:tag name="KSO_WM_TAG_VERSION" val="1.0"/>
  <p:tag name="KSO_WM_BEAUTIFY_FLAG" val="#wm#"/>
  <p:tag name="KSO_WM_CHIP_GROUPID" val="619326cc18adb49c6c1f3ec4"/>
  <p:tag name="KSO_WM_CHIP_XID" val="6193567418adb49c6c1f40cc"/>
  <p:tag name="KSO_WM_CHIP_FILLAREA_FILL_RULE" val="{&quot;fill_align&quot;:&quot;cm&quot;,&quot;fill_mode&quot;:&quot;fix&quot;,&quot;sacle_strategy&quot;:&quot;stretch&quot;}"/>
  <p:tag name="KSO_WM_UNIT_DEC_SUPPORTCHANGEPIC" val="0"/>
  <p:tag name="KSO_WM_UNIT_DEC_CHANGEPICRESERVED" val="0"/>
  <p:tag name="KSO_WM_ASSEMBLE_CHIP_INDEX" val="c50bbf06881b4495b527cfbf4272d5b9"/>
  <p:tag name="KSO_WM_UNIT_LINE_FORE_SCHEMECOLOR_INDEX_BRIGHTNESS" val="0"/>
  <p:tag name="KSO_WM_UNIT_LINE_FORE_SCHEMECOLOR_INDEX" val="5"/>
  <p:tag name="KSO_WM_UNIT_LINE_FILL_TYPE" val="2"/>
</p:tagLst>
</file>

<file path=ppt/tags/tag24.xml><?xml version="1.0" encoding="utf-8"?>
<p:tagLst xmlns:p="http://schemas.openxmlformats.org/presentationml/2006/main">
  <p:tag name="KSO_WM_UNIT_BLOCK" val="0"/>
  <p:tag name="KSO_WM_UNIT_DEC_AREA_ID" val="0afb0eeadc3d48269d0403045058d6f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3*i*5"/>
  <p:tag name="KSO_WM_UNIT_LAYERLEVEL" val="1"/>
  <p:tag name="KSO_WM_TAG_VERSION" val="1.0"/>
  <p:tag name="KSO_WM_BEAUTIFY_FLAG" val="#wm#"/>
  <p:tag name="KSO_WM_CHIP_GROUPID" val="619326cc18adb49c6c1f3ec4"/>
  <p:tag name="KSO_WM_CHIP_XID" val="6193567418adb49c6c1f40cc"/>
  <p:tag name="KSO_WM_CHIP_FILLAREA_FILL_RULE" val="{&quot;fill_align&quot;:&quot;cm&quot;,&quot;fill_mode&quot;:&quot;fix&quot;,&quot;sacle_strategy&quot;:&quot;stretch&quot;}"/>
  <p:tag name="KSO_WM_UNIT_DEC_SUPPORTCHANGEPIC" val="0"/>
  <p:tag name="KSO_WM_UNIT_DEC_CHANGEPICRESERVED" val="0"/>
  <p:tag name="KSO_WM_ASSEMBLE_CHIP_INDEX" val="c50bbf06881b4495b527cfbf4272d5b9"/>
  <p:tag name="KSO_WM_UNIT_LINE_FORE_SCHEMECOLOR_INDEX_BRIGHTNESS" val="-0.25"/>
  <p:tag name="KSO_WM_UNIT_LINE_FORE_SCHEMECOLOR_INDEX" val="5"/>
  <p:tag name="KSO_WM_UNIT_LINE_FILL_TYPE" val="2"/>
</p:tagLst>
</file>

<file path=ppt/tags/tag25.xml><?xml version="1.0" encoding="utf-8"?>
<p:tagLst xmlns:p="http://schemas.openxmlformats.org/presentationml/2006/main">
  <p:tag name="KSO_WM_UNIT_TYPE" val="i"/>
  <p:tag name="KSO_WM_UNIT_INDEX" val="1"/>
  <p:tag name="KSO_WM_UNIT_ID" val="_4*i*1"/>
  <p:tag name="KSO_WM_BEAUTIFY_FLAG" val="#wm#"/>
  <p:tag name="KSO_WM_TAG_VERSION" val="1.0"/>
  <p:tag name="KSO_WM_CHIP_GROUPID" val="62fd8ff4295c1bf6da969d89"/>
  <p:tag name="KSO_WM_CHIP_XID" val="62fd9046295c1bf6da969d9e"/>
  <p:tag name="KSO_WM_UNIT_DEC_AREA_ID" val="9854bfeb70594625940839fe0ccc7215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599f46c2a02a47b09838e5465534a1a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a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14"/>
  <p:tag name="KSO_WM_UNIT_TYPE" val="a"/>
  <p:tag name="KSO_WM_UNIT_INDEX" val="1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b*1"/>
  <p:tag name="KSO_WM_UNIT_LAYERLEVEL" val="1"/>
  <p:tag name="KSO_WM_TAG_VERSION" val="1.0"/>
  <p:tag name="KSO_WM_BEAUTIFY_FLAG" val="#wm#"/>
  <p:tag name="KSO_WM_UNIT_PRESET_TEXT" val="单击此处编辑副标题"/>
  <p:tag name="KSO_WM_UNIT_NOCLEAR" val="0"/>
  <p:tag name="KSO_WM_UNIT_TYPE" val="b"/>
  <p:tag name="KSO_WM_UNIT_INDEX" val="1"/>
  <p:tag name="KSO_WM_UNIT_ISCONTENTSTITLE" val="0"/>
  <p:tag name="KSO_WM_UNIT_ISNUMDGMTITLE" val="0"/>
  <p:tag name="KSO_WM_UNIT_VALUE" val="42"/>
</p:tagLst>
</file>

<file path=ppt/tags/tag28.xml><?xml version="1.0" encoding="utf-8"?>
<p:tagLst xmlns:p="http://schemas.openxmlformats.org/presentationml/2006/main">
  <p:tag name="KSO_WM_UNIT_HIGHLIGHT" val="0"/>
  <p:tag name="KSO_WM_UNIT_COMPATIBLE" val="1"/>
  <p:tag name="KSO_WM_UNIT_DIAGRAM_ISNUMVISUAL" val="0"/>
  <p:tag name="KSO_WM_UNIT_DIAGRAM_ISREFERUNIT" val="0"/>
  <p:tag name="KSO_WM_UNIT_ID" val="_4*e*1"/>
  <p:tag name="KSO_WM_UNIT_LAYERLEVEL" val="1"/>
  <p:tag name="KSO_WM_TAG_VERSION" val="1.0"/>
  <p:tag name="KSO_WM_BEAUTIFY_FLAG" val="#wm#"/>
  <p:tag name="KSO_WM_UNIT_PRESET_TEXT" val="节编号"/>
  <p:tag name="KSO_WM_UNIT_NOCLEAR" val="0"/>
  <p:tag name="KSO_WM_UNIT_VALUE" val="13"/>
  <p:tag name="KSO_WM_UNIT_TYPE" val="e"/>
  <p:tag name="KSO_WM_UNIT_INDEX" val="1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b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副标题样式"/>
  <p:tag name="KSO_WM_UNIT_NOCLEAR" val="0"/>
  <p:tag name="KSO_WM_UNIT_VALUE" val="80"/>
  <p:tag name="KSO_WM_UNIT_TYPE" val="b"/>
  <p:tag name="KSO_WM_UNIT_INDEX" val="1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TYPE" val="i"/>
  <p:tag name="KSO_WM_UNIT_INDEX" val="2"/>
  <p:tag name="KSO_WM_UNIT_ID" val="_4*i*2"/>
  <p:tag name="KSO_WM_BEAUTIFY_FLAG" val="#wm#"/>
  <p:tag name="KSO_WM_TAG_VERSION" val="1.0"/>
  <p:tag name="KSO_WM_CHIP_GROUPID" val="62fd8ff4295c1bf6da969d89"/>
  <p:tag name="KSO_WM_CHIP_XID" val="62fd9046295c1bf6da969d97"/>
  <p:tag name="KSO_WM_UNIT_DEC_AREA_ID" val="3d976626ad5a42a5bd76313e93481f72"/>
  <p:tag name="KSO_WM_CHIP_FILLAREA_FILL_RULE" val="{&quot;fill_align&quot;:&quot;lm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fa7c0a85505f42b18c8d8b7882261ee7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3.xml><?xml version="1.0" encoding="utf-8"?>
<p:tagLst xmlns:p="http://schemas.openxmlformats.org/presentationml/2006/main">
  <p:tag name="KSO_WM_UNIT_TYPE" val="i"/>
  <p:tag name="KSO_WM_UNIT_INDEX" val="3"/>
  <p:tag name="KSO_WM_UNIT_ID" val="_4*i*3"/>
  <p:tag name="KSO_WM_BEAUTIFY_FLAG" val="#wm#"/>
  <p:tag name="KSO_WM_TAG_VERSION" val="1.0"/>
  <p:tag name="KSO_WM_CHIP_GROUPID" val="62fd8ff4295c1bf6da969d89"/>
  <p:tag name="KSO_WM_CHIP_XID" val="62fd9046295c1bf6da969d96"/>
  <p:tag name="KSO_WM_UNIT_DEC_AREA_ID" val="73d08bbbdb404a60ae24c698f63eec92"/>
  <p:tag name="KSO_WM_CHIP_FILLAREA_FILL_RULE" val="{&quot;fill_align&quot;:&quot;l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80139ccc383044a5bb704526d8b95f19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a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f*1"/>
  <p:tag name="KSO_WM_UNIT_LAYERLEVEL" val="1"/>
  <p:tag name="KSO_WM_TAG_VERSION" val="1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TYPE" val="f"/>
  <p:tag name="KSO_WM_UNIT_INDEX" val="1"/>
  <p:tag name="KSO_WM_UNIT_VALUE" val="160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f*2"/>
  <p:tag name="KSO_WM_UNIT_LAYERLEVEL" val="1"/>
  <p:tag name="KSO_WM_TAG_VERSION" val="1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TYPE" val="f"/>
  <p:tag name="KSO_WM_UNIT_INDEX" val="2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a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h_a*1_1"/>
  <p:tag name="KSO_WM_UNIT_LAYERLEVEL" val="1_1"/>
  <p:tag name="KSO_WM_TAG_VERSION" val="1.0"/>
  <p:tag name="KSO_WM_BEAUTIFY_FLAG" val="#wm#"/>
  <p:tag name="KSO_WM_UNIT_PRESET_TEXT" val="单击此处编辑母版文本样式"/>
  <p:tag name="KSO_WM_UNIT_NOCLEAR" val="0"/>
  <p:tag name="KSO_WM_UNIT_TYPE" val="h_a"/>
  <p:tag name="KSO_WM_UNIT_INDEX" val="1_1"/>
  <p:tag name="KSO_WM_UNIT_ISCONTENTSTITLE" val="0"/>
  <p:tag name="KSO_WM_UNIT_ISNUMDGMTITLE" val="0"/>
  <p:tag name="KSO_WM_UNIT_VALUE" val="19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h_f*1_1"/>
  <p:tag name="KSO_WM_UNIT_LAYERLEVEL" val="1_1"/>
  <p:tag name="KSO_WM_TAG_VERSION" val="1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128"/>
  <p:tag name="KSO_WM_UNIT_TYPE" val="h_f"/>
  <p:tag name="KSO_WM_UNIT_INDEX" val="1_1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h_a*2_1"/>
  <p:tag name="KSO_WM_UNIT_LAYERLEVEL" val="1_1"/>
  <p:tag name="KSO_WM_TAG_VERSION" val="1.0"/>
  <p:tag name="KSO_WM_BEAUTIFY_FLAG" val="#wm#"/>
  <p:tag name="KSO_WM_UNIT_PRESET_TEXT" val="单击此处编辑母版文本样式"/>
  <p:tag name="KSO_WM_UNIT_NOCLEAR" val="0"/>
  <p:tag name="KSO_WM_UNIT_TYPE" val="h_a"/>
  <p:tag name="KSO_WM_UNIT_INDEX" val="2_1"/>
  <p:tag name="KSO_WM_UNIT_ISCONTENTSTITLE" val="0"/>
  <p:tag name="KSO_WM_UNIT_ISNUMDGMTITLE" val="0"/>
  <p:tag name="KSO_WM_UNIT_VALUE" val="19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h_f*2_1"/>
  <p:tag name="KSO_WM_UNIT_LAYERLEVEL" val="1_1"/>
  <p:tag name="KSO_WM_TAG_VERSION" val="1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128"/>
  <p:tag name="KSO_WM_UNIT_TYPE" val="h_f"/>
  <p:tag name="KSO_WM_UNIT_INDEX" val="2_1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a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f*1"/>
  <p:tag name="KSO_WM_UNIT_LAYERLEVEL" val="1"/>
  <p:tag name="KSO_WM_TAG_VERSION" val="1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96"/>
  <p:tag name="KSO_WM_UNIT_TYPE" val="f"/>
  <p:tag name="KSO_WM_UNIT_INDEX" val="1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a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b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副标题样式"/>
  <p:tag name="KSO_WM_UNIT_NOCLEAR" val="0"/>
  <p:tag name="KSO_WM_UNIT_VALUE" val="40"/>
  <p:tag name="KSO_WM_UNIT_TYPE" val="b"/>
  <p:tag name="KSO_WM_UNIT_INDEX" val="1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TYPE" val="i"/>
  <p:tag name="KSO_WM_UNIT_INDEX" val="1"/>
  <p:tag name="KSO_WM_UNIT_ID" val="_11*i*1"/>
  <p:tag name="KSO_WM_BEAUTIFY_FLAG" val="#wm#"/>
  <p:tag name="KSO_WM_TAG_VERSION" val="1.0"/>
  <p:tag name="KSO_WM_CHIP_GROUPID" val="62fd8ff4295c1bf6da969d89"/>
  <p:tag name="KSO_WM_CHIP_XID" val="62fd9046295c1bf6da969d9e"/>
  <p:tag name="KSO_WM_UNIT_DEC_AREA_ID" val="9854bfeb70594625940839fe0ccc7215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599f46c2a02a47b09838e5465534a1a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5.xml><?xml version="1.0" encoding="utf-8"?>
<p:tagLst xmlns:p="http://schemas.openxmlformats.org/presentationml/2006/main">
  <p:tag name="KSO_WM_UNIT_TYPE" val="i"/>
  <p:tag name="KSO_WM_UNIT_INDEX" val="2"/>
  <p:tag name="KSO_WM_UNIT_ID" val="_11*i*2"/>
  <p:tag name="KSO_WM_BEAUTIFY_FLAG" val="#wm#"/>
  <p:tag name="KSO_WM_TAG_VERSION" val="1.0"/>
  <p:tag name="KSO_WM_CHIP_GROUPID" val="62fd8ff4295c1bf6da969d89"/>
  <p:tag name="KSO_WM_CHIP_XID" val="62fd9046295c1bf6da969d9c"/>
  <p:tag name="KSO_WM_UNIT_DEC_AREA_ID" val="dce0bc023286414893c524e8da15b88e"/>
  <p:tag name="KSO_WM_CHIP_FILLAREA_FILL_RULE" val="{&quot;fill_align&quot;:&quot;l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f2bc8a28613c41f89539ba8a8a0061bd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6.xml><?xml version="1.0" encoding="utf-8"?>
<p:tagLst xmlns:p="http://schemas.openxmlformats.org/presentationml/2006/main">
  <p:tag name="KSO_WM_UNIT_TYPE" val="i"/>
  <p:tag name="KSO_WM_UNIT_INDEX" val="3"/>
  <p:tag name="KSO_WM_UNIT_ID" val="_11*i*3"/>
  <p:tag name="KSO_WM_BEAUTIFY_FLAG" val="#wm#"/>
  <p:tag name="KSO_WM_TAG_VERSION" val="1.0"/>
  <p:tag name="KSO_WM_CHIP_GROUPID" val="62fd8ff4295c1bf6da969d89"/>
  <p:tag name="KSO_WM_CHIP_XID" val="62fd9046295c1bf6da969d9d"/>
  <p:tag name="KSO_WM_UNIT_DEC_AREA_ID" val="ad196dea2bb64156bf9dda32db2f1dcc"/>
  <p:tag name="KSO_WM_CHIP_FILLAREA_FILL_RULE" val="{&quot;fill_align&quot;:&quot;rm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f1eab8aa22ca40b48355e30ece8c0aca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a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30"/>
  <p:tag name="KSO_WM_UNIT_TYPE" val="a"/>
  <p:tag name="KSO_WM_UNIT_INDEX" val="1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b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副标题样式"/>
  <p:tag name="KSO_WM_UNIT_NOCLEAR" val="0"/>
  <p:tag name="KSO_WM_UNIT_VALUE" val="80"/>
  <p:tag name="KSO_WM_UNIT_TYPE" val="b"/>
  <p:tag name="KSO_WM_UNIT_INDEX" val="1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NOCLEAR" val="0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f*1"/>
  <p:tag name="KSO_WM_UNIT_LAYERLEVEL" val="1"/>
  <p:tag name="KSO_WM_TAG_VERSION" val="1.0"/>
  <p:tag name="KSO_WM_BEAUTIFY_FLAG" val="#wm#"/>
  <p:tag name="KSO_WM_UNIT_SUBTYPE" val="e"/>
  <p:tag name="KSO_WM_UNIT_PRESET_TEXT" val="年号占位符"/>
  <p:tag name="KSO_WM_UNIT_NOCLEAR" val="0"/>
  <p:tag name="KSO_WM_UNIT_VALUE" val="8"/>
  <p:tag name="KSO_WM_UNIT_TYPE" val="f"/>
  <p:tag name="KSO_WM_UNIT_INDEX" val="1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f*1"/>
  <p:tag name="KSO_WM_UNIT_LAYERLEVEL" val="1"/>
  <p:tag name="KSO_WM_TAG_VERSION" val="1.0"/>
  <p:tag name="KSO_WM_BEAUTIFY_FLAG" val="#wm#"/>
  <p:tag name="KSO_WM_UNIT_SUBTYPE" val="e"/>
  <p:tag name="KSO_WM_UNIT_PRESET_TEXT" val="年号占位符"/>
  <p:tag name="KSO_WM_UNIT_NOCLEAR" val="0"/>
  <p:tag name="KSO_WM_UNIT_VALUE" val="8"/>
  <p:tag name="KSO_WM_UNIT_TYPE" val="f"/>
  <p:tag name="KSO_WM_UNIT_INDEX" val="1"/>
</p:tagLst>
</file>

<file path=ppt/tags/tag73.xml><?xml version="1.0" encoding="utf-8"?>
<p:tagLst xmlns:p="http://schemas.openxmlformats.org/presentationml/2006/main">
  <p:tag name="KSO_WM_UNIT_TYPE" val="i"/>
  <p:tag name="KSO_WM_UNIT_INDEX" val="1"/>
  <p:tag name="KSO_WM_UNIT_ID" val="_0*i*1"/>
  <p:tag name="KSO_WM_BEAUTIFY_FLAG" val="#wm#"/>
  <p:tag name="KSO_WM_TAG_VERSION" val="1.0"/>
  <p:tag name="KSO_WM_CHIP_GROUPID" val="62fd8ff4295c1bf6da969d89"/>
  <p:tag name="KSO_WM_CHIP_XID" val="62fd9046295c1bf6da969d9e"/>
  <p:tag name="KSO_WM_UNIT_DEC_AREA_ID" val="9854bfeb70594625940839fe0ccc7215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599f46c2a02a47b09838e5465534a1a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a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TYPE" val="a"/>
  <p:tag name="KSO_WM_UNIT_INDEX" val="1"/>
  <p:tag name="KSO_WM_UNIT_VALUE" val="20"/>
  <p:tag name="KSO_WM_TEMPLATE_CATEGORY" val="custom"/>
  <p:tag name="KSO_WM_TEMPLATE_INDEX" val="20231530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f*1"/>
  <p:tag name="KSO_WM_UNIT_LAYERLEVEL" val="1"/>
  <p:tag name="KSO_WM_TAG_VERSION" val="1.0"/>
  <p:tag name="KSO_WM_BEAUTIFY_FLAG" val="#wm#"/>
  <p:tag name="KSO_WM_UNIT_SUBTYPE" val="a"/>
  <p:tag name="KSO_WM_UNIT_PRESET_TEXT" val="单击此处编辑母版文本样式&#10;第二级&#10;第三级&#10;第四级&#10;第五级"/>
  <p:tag name="KSO_WM_UNIT_NOCLEAR" val="0"/>
  <p:tag name="KSO_WM_UNIT_TYPE" val="f"/>
  <p:tag name="KSO_WM_UNIT_INDEX" val="1"/>
  <p:tag name="KSO_WM_UNIT_VALUE" val="340"/>
  <p:tag name="KSO_WM_TEMPLATE_CATEGORY" val="custom"/>
  <p:tag name="KSO_WM_TEMPLATE_INDEX" val="20231530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TYPE" val="i"/>
  <p:tag name="KSO_WM_UNIT_INDEX" val="2"/>
  <p:tag name="KSO_WM_UNIT_ID" val="_0*i*2"/>
  <p:tag name="KSO_WM_BEAUTIFY_FLAG" val="#wm#"/>
  <p:tag name="KSO_WM_TAG_VERSION" val="1.0"/>
  <p:tag name="KSO_WM_CHIP_GROUPID" val="62fd8ff4295c1bf6da969d89"/>
  <p:tag name="KSO_WM_CHIP_XID" val="62fd9046295c1bf6da969d99"/>
  <p:tag name="KSO_WM_UNIT_DEC_AREA_ID" val="428c0c2e3d94462ba5c9fce9ef70131b"/>
  <p:tag name="KSO_WM_CHIP_FILLAREA_FILL_RULE" val="{&quot;fill_align&quot;:&quot;l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6cf25d7667174276b5bab374d6cf083b"/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.xml><?xml version="1.0" encoding="utf-8"?>
<p:tagLst xmlns:p="http://schemas.openxmlformats.org/presentationml/2006/main">
  <p:tag name="KSO_WM_UNIT_TYPE" val="i"/>
  <p:tag name="KSO_WM_UNIT_INDEX" val="2"/>
  <p:tag name="KSO_WM_UNIT_ID" val="_1*i*2"/>
  <p:tag name="KSO_WM_BEAUTIFY_FLAG" val="#wm#"/>
  <p:tag name="KSO_WM_TAG_VERSION" val="1.0"/>
  <p:tag name="KSO_WM_CHIP_GROUPID" val="62fd8ff4295c1bf6da969d89"/>
  <p:tag name="KSO_WM_CHIP_XID" val="62fd9046295c1bf6da969d9c"/>
  <p:tag name="KSO_WM_UNIT_DEC_AREA_ID" val="dce0bc023286414893c524e8da15b88e"/>
  <p:tag name="KSO_WM_CHIP_FILLAREA_FILL_RULE" val="{&quot;fill_align&quot;:&quot;l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f2bc8a28613c41f89539ba8a8a0061bd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0.xml><?xml version="1.0" encoding="utf-8"?>
<p:tagLst xmlns:p="http://schemas.openxmlformats.org/presentationml/2006/main">
  <p:tag name="KSO_WM_UNIT_TYPE" val="i"/>
  <p:tag name="KSO_WM_UNIT_INDEX" val="3"/>
  <p:tag name="KSO_WM_UNIT_ID" val="_0*i*3"/>
  <p:tag name="KSO_WM_BEAUTIFY_FLAG" val="#wm#"/>
  <p:tag name="KSO_WM_TAG_VERSION" val="1.0"/>
  <p:tag name="KSO_WM_CHIP_GROUPID" val="62fd8ff4295c1bf6da969d89"/>
  <p:tag name="KSO_WM_CHIP_XID" val="62fd9046295c1bf6da969d9a"/>
  <p:tag name="KSO_WM_UNIT_DEC_AREA_ID" val="7e0db243567e49efaaf92675f96a45c9"/>
  <p:tag name="KSO_WM_CHIP_FILLAREA_FILL_RULE" val="{&quot;fill_align&quot;:&quot;r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acaf43c79e704db89fda4d66e61cadc8"/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1.xml><?xml version="1.0" encoding="utf-8"?>
<p:tagLst xmlns:p="http://schemas.openxmlformats.org/presentationml/2006/main">
  <p:tag name="KSO_WM_TEMPLATE_SUBCATEGORY" val="29"/>
  <p:tag name="KSO_WM_TEMPLATE_MASTER_TYPE" val="0"/>
  <p:tag name="KSO_WM_TEMPLATE_COLOR_TYPE" val="0"/>
  <p:tag name="KSO_WM_TAG_VERSION" val="1.0"/>
  <p:tag name="KSO_WM_BEAUTIFY_FLAG" val="#wm#"/>
  <p:tag name="KSO_WM_TEMPLATE_CATEGORY" val="custom"/>
  <p:tag name="KSO_WM_TEMPLATE_INDEX" val="20231530"/>
  <p:tag name="KSO_WM_TEMPLATE_THUMBS_INDEX" val="1、9"/>
</p:tagLst>
</file>

<file path=ppt/tags/tag82.xml><?xml version="1.0" encoding="utf-8"?>
<p:tagLst xmlns:p="http://schemas.openxmlformats.org/presentationml/2006/main">
  <p:tag name="KSO_WM_UNIT_SUBTYPE" val="e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2"/>
  <p:tag name="KSO_WM_UNIT_ID" val="custom20231530_1*f*2"/>
  <p:tag name="KSO_WM_TEMPLATE_CATEGORY" val="custom"/>
  <p:tag name="KSO_WM_TEMPLATE_INDEX" val="20231530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SLIDE_ID" val="custom20231530_1"/>
  <p:tag name="KSO_WM_TEMPLATE_SUBCATEGORY" val="29"/>
  <p:tag name="KSO_WM_TEMPLATE_MASTER_TYPE" val="0"/>
  <p:tag name="KSO_WM_TEMPLATE_COLOR_TYPE" val="0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31530"/>
  <p:tag name="KSO_WM_SLIDE_LAYOUT" val="a_b_f"/>
  <p:tag name="KSO_WM_SLIDE_LAYOUT_CNT" val="1_1_1"/>
  <p:tag name="KSO_WM_SLIDE_TYPE" val="title"/>
  <p:tag name="KSO_WM_SLIDE_SUBTYPE" val="pureTxt"/>
  <p:tag name="KSO_WM_TEMPLATE_THUMBS_INDEX" val="1、9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1530_4*a*1"/>
  <p:tag name="KSO_WM_TEMPLATE_CATEGORY" val="custom"/>
  <p:tag name="KSO_WM_TEMPLATE_INDEX" val="20231530"/>
  <p:tag name="KSO_WM_UNIT_LAYERLEVEL" val="1"/>
  <p:tag name="KSO_WM_TAG_VERSION" val="1.0"/>
  <p:tag name="KSO_WM_BEAUTIFY_FLAG" val="#wm#"/>
  <p:tag name="KSO_WM_UNIT_ISCONTENTSTITLE" val="1"/>
  <p:tag name="KSO_WM_UNIT_ISNUMDGMTITLE" val="0"/>
  <p:tag name="KSO_WM_UNIT_NOCLEAR" val="0"/>
  <p:tag name="KSO_WM_UNIT_VALUE" val="3"/>
  <p:tag name="KSO_WM_UNIT_TYPE" val="a"/>
  <p:tag name="KSO_WM_UNIT_INDEX" val="1"/>
  <p:tag name="KSO_WM_DIAGRAM_GROUP_CODE" val="l1-1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1530_4*b*1"/>
  <p:tag name="KSO_WM_TEMPLATE_CATEGORY" val="custom"/>
  <p:tag name="KSO_WM_TEMPLATE_INDEX" val="20231530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NOCLEAR" val="0"/>
  <p:tag name="KSO_WM_UNIT_VALUE" val="10"/>
  <p:tag name="KSO_WM_UNIT_TYPE" val="b"/>
  <p:tag name="KSO_WM_UNIT_INDEX" val="1"/>
  <p:tag name="KSO_WM_DIAGRAM_GROUP_CODE" val="l1-1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1_1_1"/>
  <p:tag name="KSO_WM_UNIT_ID" val="custom20231530_4*l_h_i*1_1_1"/>
  <p:tag name="KSO_WM_TEMPLATE_CATEGORY" val="custom"/>
  <p:tag name="KSO_WM_TEMPLATE_INDEX" val="20231530"/>
  <p:tag name="KSO_WM_UNIT_LAYERLEVEL" val="1_1_1"/>
  <p:tag name="KSO_WM_TAG_VERSION" val="1.0"/>
  <p:tag name="KSO_WM_BEAUTIFY_FLAG" val="#wm#"/>
  <p:tag name="KSO_WM_DIAGRAM_VERSION" val="3"/>
  <p:tag name="KSO_WM_DIAGRAM_COLOR_TRICK" val="1"/>
  <p:tag name="KSO_WM_DIAGRAM_COLOR_TEXT_CAN_REMOVE" val="n"/>
  <p:tag name="KSO_WM_DIAGRAM_GROUP_CODE" val="l1-1"/>
  <p:tag name="KSO_WM_DIAGRAM_MAX_ITEMCNT" val="6"/>
  <p:tag name="KSO_WM_DIAGRAM_MIN_ITEMCNT" val="2"/>
  <p:tag name="KSO_WM_DIAGRAM_VIRTUALLY_FRAME" val="{&quot;height&quot;:284.3363037109375,&quot;left&quot;:339.05,&quot;top&quot;:188.08858042799585,&quot;width&quot;:593.9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</p:tagLst>
</file>

<file path=ppt/tags/tag8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1_1"/>
  <p:tag name="KSO_WM_UNIT_ID" val="custom20231530_4*l_h_a*1_1_1"/>
  <p:tag name="KSO_WM_TEMPLATE_CATEGORY" val="custom"/>
  <p:tag name="KSO_WM_TEMPLATE_INDEX" val="20231530"/>
  <p:tag name="KSO_WM_UNIT_LAYERLEVEL" val="1_1_1"/>
  <p:tag name="KSO_WM_TAG_VERSION" val="1.0"/>
  <p:tag name="KSO_WM_BEAUTIFY_FLAG" val="#wm#"/>
  <p:tag name="KSO_WM_DIAGRAM_VERSION" val="3"/>
  <p:tag name="KSO_WM_DIAGRAM_COLOR_TRICK" val="1"/>
  <p:tag name="KSO_WM_DIAGRAM_COLOR_TEXT_CAN_REMOVE" val="n"/>
  <p:tag name="KSO_WM_DIAGRAM_GROUP_CODE" val="l1-1"/>
  <p:tag name="KSO_WM_UNIT_PRESET_TEXT" val="单击添加目录项标题"/>
  <p:tag name="KSO_WM_DIAGRAM_MAX_ITEMCNT" val="6"/>
  <p:tag name="KSO_WM_DIAGRAM_MIN_ITEMCNT" val="2"/>
  <p:tag name="KSO_WM_DIAGRAM_VIRTUALLY_FRAME" val="{&quot;height&quot;:284.3363037109375,&quot;left&quot;:339.05,&quot;top&quot;:188.08858042799585,&quot;width&quot;:593.9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1_2_1"/>
  <p:tag name="KSO_WM_UNIT_ID" val="custom20231530_4*l_h_i*1_2_1"/>
  <p:tag name="KSO_WM_TEMPLATE_CATEGORY" val="custom"/>
  <p:tag name="KSO_WM_TEMPLATE_INDEX" val="20231530"/>
  <p:tag name="KSO_WM_UNIT_LAYERLEVEL" val="1_1_1"/>
  <p:tag name="KSO_WM_TAG_VERSION" val="1.0"/>
  <p:tag name="KSO_WM_BEAUTIFY_FLAG" val="#wm#"/>
  <p:tag name="KSO_WM_DIAGRAM_VERSION" val="3"/>
  <p:tag name="KSO_WM_DIAGRAM_COLOR_TRICK" val="1"/>
  <p:tag name="KSO_WM_DIAGRAM_COLOR_TEXT_CAN_REMOVE" val="n"/>
  <p:tag name="KSO_WM_DIAGRAM_GROUP_CODE" val="l1-1"/>
  <p:tag name="KSO_WM_DIAGRAM_MAX_ITEMCNT" val="6"/>
  <p:tag name="KSO_WM_DIAGRAM_MIN_ITEMCNT" val="2"/>
  <p:tag name="KSO_WM_DIAGRAM_VIRTUALLY_FRAME" val="{&quot;height&quot;:284.3363037109375,&quot;left&quot;:339.05,&quot;top&quot;:188.08858042799585,&quot;width&quot;:593.9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</p:tagLst>
</file>

<file path=ppt/tags/tag8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2_1"/>
  <p:tag name="KSO_WM_UNIT_ID" val="custom20231530_4*l_h_a*1_2_1"/>
  <p:tag name="KSO_WM_TEMPLATE_CATEGORY" val="custom"/>
  <p:tag name="KSO_WM_TEMPLATE_INDEX" val="20231530"/>
  <p:tag name="KSO_WM_UNIT_LAYERLEVEL" val="1_1_1"/>
  <p:tag name="KSO_WM_TAG_VERSION" val="1.0"/>
  <p:tag name="KSO_WM_BEAUTIFY_FLAG" val="#wm#"/>
  <p:tag name="KSO_WM_DIAGRAM_VERSION" val="3"/>
  <p:tag name="KSO_WM_DIAGRAM_COLOR_TRICK" val="1"/>
  <p:tag name="KSO_WM_DIAGRAM_COLOR_TEXT_CAN_REMOVE" val="n"/>
  <p:tag name="KSO_WM_DIAGRAM_GROUP_CODE" val="l1-1"/>
  <p:tag name="KSO_WM_UNIT_PRESET_TEXT" val="单击添加目录项标题"/>
  <p:tag name="KSO_WM_DIAGRAM_MAX_ITEMCNT" val="6"/>
  <p:tag name="KSO_WM_DIAGRAM_MIN_ITEMCNT" val="2"/>
  <p:tag name="KSO_WM_DIAGRAM_VIRTUALLY_FRAME" val="{&quot;height&quot;:284.3363037109375,&quot;left&quot;:339.05,&quot;top&quot;:188.08858042799585,&quot;width&quot;:593.9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</p:tagLst>
</file>

<file path=ppt/tags/tag9.xml><?xml version="1.0" encoding="utf-8"?>
<p:tagLst xmlns:p="http://schemas.openxmlformats.org/presentationml/2006/main">
  <p:tag name="KSO_WM_UNIT_TYPE" val="i"/>
  <p:tag name="KSO_WM_UNIT_INDEX" val="3"/>
  <p:tag name="KSO_WM_UNIT_ID" val="_1*i*3"/>
  <p:tag name="KSO_WM_BEAUTIFY_FLAG" val="#wm#"/>
  <p:tag name="KSO_WM_TAG_VERSION" val="1.0"/>
  <p:tag name="KSO_WM_CHIP_GROUPID" val="62fd8ff4295c1bf6da969d89"/>
  <p:tag name="KSO_WM_CHIP_XID" val="62fd9046295c1bf6da969d9d"/>
  <p:tag name="KSO_WM_UNIT_DEC_AREA_ID" val="ad196dea2bb64156bf9dda32db2f1dcc"/>
  <p:tag name="KSO_WM_CHIP_FILLAREA_FILL_RULE" val="{&quot;fill_align&quot;:&quot;rm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f1eab8aa22ca40b48355e30ece8c0aca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1_3_1"/>
  <p:tag name="KSO_WM_UNIT_ID" val="custom20231530_4*l_h_i*1_3_1"/>
  <p:tag name="KSO_WM_TEMPLATE_CATEGORY" val="custom"/>
  <p:tag name="KSO_WM_TEMPLATE_INDEX" val="20231530"/>
  <p:tag name="KSO_WM_UNIT_LAYERLEVEL" val="1_1_1"/>
  <p:tag name="KSO_WM_TAG_VERSION" val="1.0"/>
  <p:tag name="KSO_WM_BEAUTIFY_FLAG" val="#wm#"/>
  <p:tag name="KSO_WM_DIAGRAM_VERSION" val="3"/>
  <p:tag name="KSO_WM_DIAGRAM_COLOR_TRICK" val="1"/>
  <p:tag name="KSO_WM_DIAGRAM_COLOR_TEXT_CAN_REMOVE" val="n"/>
  <p:tag name="KSO_WM_DIAGRAM_GROUP_CODE" val="l1-1"/>
  <p:tag name="KSO_WM_DIAGRAM_MAX_ITEMCNT" val="6"/>
  <p:tag name="KSO_WM_DIAGRAM_MIN_ITEMCNT" val="2"/>
  <p:tag name="KSO_WM_DIAGRAM_VIRTUALLY_FRAME" val="{&quot;height&quot;:284.3363037109375,&quot;left&quot;:339.05,&quot;top&quot;:188.08858042799585,&quot;width&quot;:593.9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</p:tagLst>
</file>

<file path=ppt/tags/tag9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3_1"/>
  <p:tag name="KSO_WM_UNIT_ID" val="custom20231530_4*l_h_a*1_3_1"/>
  <p:tag name="KSO_WM_TEMPLATE_CATEGORY" val="custom"/>
  <p:tag name="KSO_WM_TEMPLATE_INDEX" val="20231530"/>
  <p:tag name="KSO_WM_UNIT_LAYERLEVEL" val="1_1_1"/>
  <p:tag name="KSO_WM_TAG_VERSION" val="1.0"/>
  <p:tag name="KSO_WM_BEAUTIFY_FLAG" val="#wm#"/>
  <p:tag name="KSO_WM_DIAGRAM_VERSION" val="3"/>
  <p:tag name="KSO_WM_DIAGRAM_COLOR_TRICK" val="1"/>
  <p:tag name="KSO_WM_DIAGRAM_COLOR_TEXT_CAN_REMOVE" val="n"/>
  <p:tag name="KSO_WM_DIAGRAM_GROUP_CODE" val="l1-1"/>
  <p:tag name="KSO_WM_UNIT_PRESET_TEXT" val="单击添加目录项标题"/>
  <p:tag name="KSO_WM_DIAGRAM_MAX_ITEMCNT" val="6"/>
  <p:tag name="KSO_WM_DIAGRAM_MIN_ITEMCNT" val="2"/>
  <p:tag name="KSO_WM_DIAGRAM_VIRTUALLY_FRAME" val="{&quot;height&quot;:284.3363037109375,&quot;left&quot;:339.05,&quot;top&quot;:188.08858042799585,&quot;width&quot;:593.9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</p:tagLst>
</file>

<file path=ppt/tags/tag92.xml><?xml version="1.0" encoding="utf-8"?>
<p:tagLst xmlns:p="http://schemas.openxmlformats.org/presentationml/2006/main">
  <p:tag name="KSO_WM_SLIDE_ID" val="custom20231530_4"/>
  <p:tag name="KSO_WM_TEMPLATE_SUBCATEGORY" val="29"/>
  <p:tag name="KSO_WM_TEMPLATE_MASTER_TYPE" val="0"/>
  <p:tag name="KSO_WM_TEMPLATE_COLOR_TYPE" val="0"/>
  <p:tag name="KSO_WM_SLIDE_ITEM_CNT" val="4"/>
  <p:tag name="KSO_WM_SLIDE_INDEX" val="4"/>
  <p:tag name="KSO_WM_TAG_VERSION" val="1.0"/>
  <p:tag name="KSO_WM_BEAUTIFY_FLAG" val="#wm#"/>
  <p:tag name="KSO_WM_TEMPLATE_CATEGORY" val="custom"/>
  <p:tag name="KSO_WM_TEMPLATE_INDEX" val="20231530"/>
  <p:tag name="KSO_WM_SLIDE_LAYOUT" val="a_b_l"/>
  <p:tag name="KSO_WM_SLIDE_LAYOUT_CNT" val="1_1_1"/>
  <p:tag name="KSO_WM_SLIDE_TYPE" val="contents"/>
  <p:tag name="KSO_WM_SLIDE_SUBTYPE" val="diag"/>
  <p:tag name="KSO_WM_DIAGRAM_GROUP_CODE" val="l1-1"/>
  <p:tag name="KSO_WM_SLIDE_DIAGTYPE" val="l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1530_7*a*1"/>
  <p:tag name="KSO_WM_TEMPLATE_CATEGORY" val="custom"/>
  <p:tag name="KSO_WM_TEMPLATE_INDEX" val="20231530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NOCLEAR" val="0"/>
  <p:tag name="KSO_WM_UNIT_VALUE" val="14"/>
  <p:tag name="KSO_WM_UNIT_TYPE" val="a"/>
  <p:tag name="KSO_WM_UNIT_INDEX" val="1"/>
  <p:tag name="KSO_WM_UNIT_PRESET_TEXT" val="添加章节标题"/>
  <p:tag name="KSO_WM_UNIT_TEXT_TYPE" val="1"/>
</p:tagLst>
</file>

<file path=ppt/tags/tag94.xml><?xml version="1.0" encoding="utf-8"?>
<p:tagLst xmlns:p="http://schemas.openxmlformats.org/presentationml/2006/main">
  <p:tag name="KSO_WM_UNIT_HIGHLIGHT" val="0"/>
  <p:tag name="KSO_WM_UNIT_COMPATIBLE" val="1"/>
  <p:tag name="KSO_WM_UNIT_DIAGRAM_ISNUMVISUAL" val="0"/>
  <p:tag name="KSO_WM_UNIT_DIAGRAM_ISREFERUNIT" val="0"/>
  <p:tag name="KSO_WM_UNIT_ID" val="custom20231530_7*e*1"/>
  <p:tag name="KSO_WM_TEMPLATE_CATEGORY" val="custom"/>
  <p:tag name="KSO_WM_TEMPLATE_INDEX" val="20231530"/>
  <p:tag name="KSO_WM_UNIT_LAYERLEVEL" val="1"/>
  <p:tag name="KSO_WM_TAG_VERSION" val="1.0"/>
  <p:tag name="KSO_WM_BEAUTIFY_FLAG" val="#wm#"/>
  <p:tag name="KSO_WM_UNIT_NOCLEAR" val="0"/>
  <p:tag name="KSO_WM_UNIT_VALUE" val="13"/>
  <p:tag name="KSO_WM_UNIT_TYPE" val="e"/>
  <p:tag name="KSO_WM_UNIT_INDEX" val="1"/>
</p:tagLst>
</file>

<file path=ppt/tags/tag95.xml><?xml version="1.0" encoding="utf-8"?>
<p:tagLst xmlns:p="http://schemas.openxmlformats.org/presentationml/2006/main">
  <p:tag name="KSO_WM_SLIDE_ID" val="custom20231530_7"/>
  <p:tag name="KSO_WM_TEMPLATE_SUBCATEGORY" val="29"/>
  <p:tag name="KSO_WM_TEMPLATE_MASTER_TYPE" val="0"/>
  <p:tag name="KSO_WM_TEMPLATE_COLOR_TYPE" val="0"/>
  <p:tag name="KSO_WM_SLIDE_ITEM_CNT" val="0"/>
  <p:tag name="KSO_WM_SLIDE_INDEX" val="7"/>
  <p:tag name="KSO_WM_TAG_VERSION" val="1.0"/>
  <p:tag name="KSO_WM_BEAUTIFY_FLAG" val="#wm#"/>
  <p:tag name="KSO_WM_TEMPLATE_CATEGORY" val="custom"/>
  <p:tag name="KSO_WM_TEMPLATE_INDEX" val="20231530"/>
  <p:tag name="KSO_WM_SLIDE_TYPE" val="sectionTitle"/>
  <p:tag name="KSO_WM_SLIDE_SUBTYPE" val="pureTxt"/>
  <p:tag name="KSO_WM_SLIDE_LAYOUT" val="a_b_e"/>
  <p:tag name="KSO_WM_SLIDE_LAYOUT_CNT" val="1_1_1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1530_8*a*1"/>
  <p:tag name="KSO_WM_TEMPLATE_CATEGORY" val="custom"/>
  <p:tag name="KSO_WM_TEMPLATE_INDEX" val="20231530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NOCLEAR" val="0"/>
  <p:tag name="KSO_WM_UNIT_VALUE" val="20"/>
  <p:tag name="KSO_WM_UNIT_TYPE" val="a"/>
  <p:tag name="KSO_WM_UNIT_INDEX" val="1"/>
  <p:tag name="KSO_WM_UNIT_PRESET_TEXT" val="单击此处添加标题"/>
  <p:tag name="KSO_WM_UNIT_TEXT_TYPE" val="1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1530_8*f*1"/>
  <p:tag name="KSO_WM_TEMPLATE_CATEGORY" val="custom"/>
  <p:tag name="KSO_WM_TEMPLATE_INDEX" val="20231530"/>
  <p:tag name="KSO_WM_UNIT_LAYERLEVEL" val="1"/>
  <p:tag name="KSO_WM_TAG_VERSION" val="1.0"/>
  <p:tag name="KSO_WM_BEAUTIFY_FLAG" val="#wm#"/>
  <p:tag name="KSO_WM_UNIT_SUBTYPE" val="a"/>
  <p:tag name="KSO_WM_UNIT_NOCLEAR" val="0"/>
  <p:tag name="KSO_WM_UNIT_VALUE" val="330"/>
  <p:tag name="KSO_WM_UNIT_TYPE" val="f"/>
  <p:tag name="KSO_WM_UNIT_INDEX" val="1"/>
  <p:tag name="KSO_WM_UNIT_PRESET_TEXT" val="单击此处添加文本"/>
  <p:tag name="KSO_WM_UNIT_TEXT_TYPE" val="1"/>
</p:tagLst>
</file>

<file path=ppt/tags/tag98.xml><?xml version="1.0" encoding="utf-8"?>
<p:tagLst xmlns:p="http://schemas.openxmlformats.org/presentationml/2006/main">
  <p:tag name="KSO_WM_SLIDE_ID" val="custom20231530_8"/>
  <p:tag name="KSO_WM_TEMPLATE_SUBCATEGORY" val="29"/>
  <p:tag name="KSO_WM_TEMPLATE_MASTER_TYPE" val="0"/>
  <p:tag name="KSO_WM_TEMPLATE_COLOR_TYPE" val="0"/>
  <p:tag name="KSO_WM_SLIDE_ITEM_CNT" val="0"/>
  <p:tag name="KSO_WM_SLIDE_INDEX" val="8"/>
  <p:tag name="KSO_WM_TAG_VERSION" val="1.0"/>
  <p:tag name="KSO_WM_BEAUTIFY_FLAG" val="#wm#"/>
  <p:tag name="KSO_WM_TEMPLATE_CATEGORY" val="custom"/>
  <p:tag name="KSO_WM_TEMPLATE_INDEX" val="20231530"/>
  <p:tag name="KSO_WM_SLIDE_TYPE" val="text"/>
  <p:tag name="KSO_WM_SLIDE_SUBTYPE" val="pureTxt"/>
  <p:tag name="KSO_WM_SLIDE_SIZE" val="828*457"/>
  <p:tag name="KSO_WM_SLIDE_POSITION" val="66*28"/>
  <p:tag name="KSO_WM_SLIDE_LAYOUT" val="a_f"/>
  <p:tag name="KSO_WM_SLIDE_LAYOUT_CNT" val="1_1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1530_8*a*1"/>
  <p:tag name="KSO_WM_TEMPLATE_CATEGORY" val="custom"/>
  <p:tag name="KSO_WM_TEMPLATE_INDEX" val="20231530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NOCLEAR" val="0"/>
  <p:tag name="KSO_WM_UNIT_VALUE" val="20"/>
  <p:tag name="KSO_WM_UNIT_TYPE" val="a"/>
  <p:tag name="KSO_WM_UNIT_INDEX" val="1"/>
  <p:tag name="KSO_WM_UNIT_PRESET_TEXT" val="单击此处添加标题"/>
  <p:tag name="KSO_WM_UNIT_TEXT_TYPE" val="1"/>
</p:tagLst>
</file>

<file path=ppt/theme/theme1.xml><?xml version="1.0" encoding="utf-8"?>
<a:theme xmlns:a="http://schemas.openxmlformats.org/drawingml/2006/main" name="简约风彩色粉笔画教育教学">
  <a:themeElements>
    <a:clrScheme name="自定义 2734">
      <a:dk1>
        <a:srgbClr val="000000"/>
      </a:dk1>
      <a:lt1>
        <a:srgbClr val="FFFFFF"/>
      </a:lt1>
      <a:dk2>
        <a:srgbClr val="18110A"/>
      </a:dk2>
      <a:lt2>
        <a:srgbClr val="F5F7FF"/>
      </a:lt2>
      <a:accent1>
        <a:srgbClr val="FF6D8C"/>
      </a:accent1>
      <a:accent2>
        <a:srgbClr val="00D3F6"/>
      </a:accent2>
      <a:accent3>
        <a:srgbClr val="FFAD1B"/>
      </a:accent3>
      <a:accent4>
        <a:srgbClr val="1B6DFF"/>
      </a:accent4>
      <a:accent5>
        <a:srgbClr val="60B87F"/>
      </a:accent5>
      <a:accent6>
        <a:srgbClr val="FF741B"/>
      </a:accent6>
      <a:hlink>
        <a:srgbClr val="304FFE"/>
      </a:hlink>
      <a:folHlink>
        <a:srgbClr val="492067"/>
      </a:folHlink>
    </a:clrScheme>
    <a:fontScheme name="自定义 9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lang="zh-CN" altLang="en-US"/>
        </a:defPPr>
      </a:lstStyle>
      <a:style>
        <a:lnRef idx="2">
          <a:schemeClr val="accent1">
            <a:lumMod val="75000"/>
          </a:schemeClr>
        </a:lnRef>
        <a:fillRef idx="1">
          <a:schemeClr val="accent1"/>
        </a:fillRef>
        <a:effectRef idx="0">
          <a:srgbClr val="FFFFFF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rgbClr val="FFFFFF"/>
        </a:fillRef>
        <a:effectRef idx="0">
          <a:srgbClr val="FFFFFF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lang="zh-CN" altLang="en-US"/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1418</Words>
  <Application>WPS 演示</Application>
  <PresentationFormat>宽屏</PresentationFormat>
  <Paragraphs>119</Paragraphs>
  <Slides>16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3" baseType="lpstr">
      <vt:lpstr>Arial</vt:lpstr>
      <vt:lpstr>宋体</vt:lpstr>
      <vt:lpstr>Wingdings</vt:lpstr>
      <vt:lpstr>微软雅黑</vt:lpstr>
      <vt:lpstr>Arial Unicode MS</vt:lpstr>
      <vt:lpstr>Calibri</vt:lpstr>
      <vt:lpstr>简约风彩色粉笔画教育教学</vt:lpstr>
      <vt:lpstr>XX学校   XX派出所</vt:lpstr>
      <vt:lpstr>目录</vt:lpstr>
      <vt:lpstr>网络游戏产品虚假交易类诈骗</vt:lpstr>
      <vt:lpstr>一、网络游戏产品虚假交易类诈骗</vt:lpstr>
      <vt:lpstr>一、网络游戏产品虚假交易类诈骗</vt:lpstr>
      <vt:lpstr>一、网络游戏产品虚假交易类诈骗</vt:lpstr>
      <vt:lpstr>冒充熟人、领导类诈骗</vt:lpstr>
      <vt:lpstr>二、冒充熟人、领导类诈骗</vt:lpstr>
      <vt:lpstr>二、冒充熟人、领导类诈骗</vt:lpstr>
      <vt:lpstr>二、冒充熟人、领导类诈骗</vt:lpstr>
      <vt:lpstr>虚假购物服务类诈骗</vt:lpstr>
      <vt:lpstr>三、虚假购物服务类诈骗</vt:lpstr>
      <vt:lpstr>三、虚假购物服务类诈骗</vt:lpstr>
      <vt:lpstr>三、虚假购物服务类诈骗</vt:lpstr>
      <vt:lpstr>PowerPoint 演示文稿</vt:lpstr>
      <vt:lpstr>感谢观看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1</cp:lastModifiedBy>
  <cp:revision>159</cp:revision>
  <dcterms:created xsi:type="dcterms:W3CDTF">2019-06-19T02:08:00Z</dcterms:created>
  <dcterms:modified xsi:type="dcterms:W3CDTF">2025-02-19T07:16:53Z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2052-12.1.0.19770</vt:lpwstr>
  </property>
  <property fmtid="{D5CDD505-2E9C-101B-9397-08002B2CF9AE}" pid="3" name="ICV">
    <vt:lpwstr>96F9B617AE7A458C831F97C50EA52C3A_11</vt:lpwstr>
  </property>
</Properties>
</file>